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6"/>
  </p:notesMasterIdLst>
  <p:sldIdLst>
    <p:sldId id="290" r:id="rId2"/>
    <p:sldId id="257" r:id="rId3"/>
    <p:sldId id="267" r:id="rId4"/>
    <p:sldId id="258" r:id="rId5"/>
    <p:sldId id="296" r:id="rId6"/>
    <p:sldId id="291" r:id="rId7"/>
    <p:sldId id="268" r:id="rId8"/>
    <p:sldId id="259" r:id="rId9"/>
    <p:sldId id="297" r:id="rId10"/>
    <p:sldId id="260" r:id="rId11"/>
    <p:sldId id="269" r:id="rId12"/>
    <p:sldId id="292" r:id="rId13"/>
    <p:sldId id="300" r:id="rId14"/>
    <p:sldId id="299" r:id="rId15"/>
    <p:sldId id="302" r:id="rId16"/>
    <p:sldId id="303" r:id="rId17"/>
    <p:sldId id="304" r:id="rId18"/>
    <p:sldId id="305" r:id="rId19"/>
    <p:sldId id="306" r:id="rId20"/>
    <p:sldId id="301" r:id="rId21"/>
    <p:sldId id="307" r:id="rId22"/>
    <p:sldId id="270" r:id="rId23"/>
    <p:sldId id="277" r:id="rId24"/>
    <p:sldId id="276" r:id="rId25"/>
  </p:sldIdLst>
  <p:sldSz cx="9144000" cy="5143500" type="screen16x9"/>
  <p:notesSz cx="6858000" cy="9144000"/>
  <p:embeddedFontLst>
    <p:embeddedFont>
      <p:font typeface="Inter-Regular" panose="020B0604020202020204" charset="0"/>
      <p:bold r:id="rId27"/>
    </p:embeddedFont>
    <p:embeddedFont>
      <p:font typeface="Inter"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80">
          <p15:clr>
            <a:srgbClr val="A4A3A4"/>
          </p15:clr>
        </p15:guide>
        <p15:guide id="2" pos="2525">
          <p15:clr>
            <a:srgbClr val="A4A3A4"/>
          </p15:clr>
        </p15:guide>
        <p15:guide id="3" pos="352">
          <p15:clr>
            <a:srgbClr val="9AA0A6"/>
          </p15:clr>
        </p15:guide>
        <p15:guide id="4" orient="horz" pos="2764">
          <p15:clr>
            <a:srgbClr val="9AA0A6"/>
          </p15:clr>
        </p15:guide>
        <p15:guide id="5" pos="5385">
          <p15:clr>
            <a:srgbClr val="9AA0A6"/>
          </p15:clr>
        </p15:guide>
        <p15:guide id="6" orient="horz" pos="721">
          <p15:clr>
            <a:srgbClr val="9AA0A6"/>
          </p15:clr>
        </p15:guide>
        <p15:guide id="7" orient="horz" pos="2339">
          <p15:clr>
            <a:srgbClr val="9AA0A6"/>
          </p15:clr>
        </p15:guide>
        <p15:guide id="8" orient="horz" pos="1644">
          <p15:clr>
            <a:srgbClr val="9AA0A6"/>
          </p15:clr>
        </p15:guide>
        <p15:guide id="9" orient="horz" pos="2511">
          <p15:clr>
            <a:srgbClr val="A4A3A4"/>
          </p15:clr>
        </p15:guide>
        <p15:guide id="10" pos="4187">
          <p15:clr>
            <a:srgbClr val="9AA0A6"/>
          </p15:clr>
        </p15:guide>
        <p15:guide id="11" orient="horz" pos="2496">
          <p15:clr>
            <a:srgbClr val="A4A3A4"/>
          </p15:clr>
        </p15:guide>
        <p15:guide id="12" orient="horz" pos="817">
          <p15:clr>
            <a:srgbClr val="9AA0A6"/>
          </p15:clr>
        </p15:guide>
        <p15:guide id="13" pos="316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425" autoAdjust="0"/>
  </p:normalViewPr>
  <p:slideViewPr>
    <p:cSldViewPr snapToGrid="0">
      <p:cViewPr varScale="1">
        <p:scale>
          <a:sx n="71" d="100"/>
          <a:sy n="71" d="100"/>
        </p:scale>
        <p:origin x="1786" y="53"/>
      </p:cViewPr>
      <p:guideLst>
        <p:guide orient="horz" pos="1080"/>
        <p:guide pos="2525"/>
        <p:guide pos="352"/>
        <p:guide orient="horz" pos="2764"/>
        <p:guide pos="5385"/>
        <p:guide orient="horz" pos="721"/>
        <p:guide orient="horz" pos="2339"/>
        <p:guide orient="horz" pos="1644"/>
        <p:guide orient="horz" pos="2511"/>
        <p:guide pos="4187"/>
        <p:guide orient="horz" pos="2496"/>
        <p:guide orient="horz" pos="817"/>
        <p:guide pos="3168"/>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blog.nindalf.com/how-goroutines-wor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1.cs.columbia.edu/~aho/cs6998/reports/12-12-11_DeshpandeSponslerWeiss_GO.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29ce636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29ce636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76242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r-TR" dirty="0" smtClean="0"/>
              <a:t>Yazılım ürünlerinde eş zamanlı çalışma modeli oldukça önemli. Uygulamalarda yer alan süreçler çoğu zaman alt iş parçalarından oluşmakta ve bu parçalar uygun koşullarda eş zamanlı olarak yürütülebilmekte. Eş zamanlılık için bir çok dilde destek mevcut.</a:t>
            </a: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r-TR" dirty="0" smtClean="0"/>
              <a:t>Okuduğum kaynakta buna güzel bir örnek veriliyor: Web Sunucusu. </a:t>
            </a:r>
          </a:p>
          <a:p>
            <a:r>
              <a:rPr lang="tr-TR" dirty="0" smtClean="0"/>
              <a:t>Bir web sunucusu istemcilerden gelen talepleri</a:t>
            </a:r>
            <a:r>
              <a:rPr lang="tr-TR" i="1" dirty="0" smtClean="0"/>
              <a:t>(Request)</a:t>
            </a:r>
            <a:r>
              <a:rPr lang="tr-TR" dirty="0" smtClean="0"/>
              <a:t> ait oldukları uygulamalara yönlendirip işleten bir çalışma mekaniğine sahiptir. Hiç bir talep için bir diğerini bekleme söz konusu değil. Web sunucusu bu görevleri eş zamanlı olarak yürütüyor. Concurrency'deki temel amaç da bu zaten. Görevleri aynı anda işletebilmek. Go dilinde goroutine fonksiyonu ve channel yöntemi ile Concurrency işlemlerini gerçekleştirebiliriz. İlk olarak goroutine fonksiyonunu inceleyecegız.</a:t>
            </a:r>
            <a:r>
              <a:rPr lang="tr-TR" baseline="0" dirty="0" smtClean="0"/>
              <a:t> </a:t>
            </a:r>
            <a:endParaRPr lang="tr-T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e767c083a8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e767c083a8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g</a:t>
            </a:r>
            <a:r>
              <a:rPr lang="tr-TR" sz="1100" b="0" i="0" u="none" strike="noStrike" cap="none" dirty="0" smtClean="0">
                <a:solidFill>
                  <a:srgbClr val="000000"/>
                </a:solidFill>
                <a:effectLst/>
                <a:latin typeface="Arial"/>
                <a:ea typeface="Arial"/>
                <a:cs typeface="Arial"/>
                <a:sym typeface="Arial"/>
              </a:rPr>
              <a:t>oroutine bir fonksiyon aslında. Eş zamanlı çalışacak fonksiyonları çağırmak için kullanılıyor. Goroutine çalışma modeline göre belleğin stack adı verilen bölgesinde başlangıç için 2Kb kadar yer ayrıldığı ve bu alanın gerektiğinde büyüdüğü ifade ediliyor. Bir Thread için bu alan 1 Mb civarında. Thread oluşturma ve yönetmedeki pek çok karmaşık detay goroutine tasarımına dahil edilmemiş. Goroutine'ler işletim sistemi seviyesinde çoklu thread' de çalışabiliyor. Bu nedenle bir goroutine bloklansa bile diğeri</a:t>
            </a:r>
            <a:r>
              <a:rPr lang="tr-TR" sz="1100" b="0" i="1" u="none" strike="noStrike" cap="none" dirty="0" smtClean="0">
                <a:solidFill>
                  <a:srgbClr val="000000"/>
                </a:solidFill>
                <a:effectLst/>
                <a:latin typeface="Arial"/>
                <a:ea typeface="Arial"/>
                <a:cs typeface="Arial"/>
                <a:sym typeface="Arial"/>
              </a:rPr>
              <a:t>(diğerleri)</a:t>
            </a:r>
            <a:r>
              <a:rPr lang="tr-TR" sz="1100" b="0" i="0" u="none" strike="noStrike" cap="none" dirty="0" smtClean="0">
                <a:solidFill>
                  <a:srgbClr val="000000"/>
                </a:solidFill>
                <a:effectLst/>
                <a:latin typeface="Arial"/>
                <a:ea typeface="Arial"/>
                <a:cs typeface="Arial"/>
                <a:sym typeface="Arial"/>
              </a:rPr>
              <a:t> çalışmasına devam edebilir. Son olarak kullanım maliyeti düşük, hafif ve hızlı bir tasarıma sahip olduklarını belirtebiliriz</a:t>
            </a:r>
            <a:r>
              <a:rPr lang="tr-TR" sz="1100" b="0" i="1" u="none" strike="noStrike" cap="none" dirty="0" smtClean="0">
                <a:solidFill>
                  <a:srgbClr val="000000"/>
                </a:solidFill>
                <a:effectLst/>
                <a:latin typeface="Arial"/>
                <a:ea typeface="Arial"/>
                <a:cs typeface="Arial"/>
                <a:sym typeface="Arial"/>
              </a:rPr>
              <a:t>(goroutine'lerin çalışma prensipleri ve Thread kavramı ile arasındaki farkları incelemek için </a:t>
            </a:r>
            <a:r>
              <a:rPr lang="tr-TR" sz="1100" b="0" i="1" u="none" strike="noStrike" cap="none" dirty="0" smtClean="0">
                <a:solidFill>
                  <a:srgbClr val="000000"/>
                </a:solidFill>
                <a:effectLst/>
                <a:latin typeface="Arial"/>
                <a:ea typeface="Arial"/>
                <a:cs typeface="Arial"/>
                <a:sym typeface="Arial"/>
                <a:hlinkClick r:id="rId3"/>
              </a:rPr>
              <a:t>şu yazıya bakmanızı</a:t>
            </a:r>
            <a:r>
              <a:rPr lang="tr-TR" sz="1100" b="0" i="1" u="none" strike="noStrike" cap="none" dirty="0" smtClean="0">
                <a:solidFill>
                  <a:srgbClr val="000000"/>
                </a:solidFill>
                <a:effectLst/>
                <a:latin typeface="Arial"/>
                <a:ea typeface="Arial"/>
                <a:cs typeface="Arial"/>
                <a:sym typeface="Arial"/>
              </a:rPr>
              <a:t> şiddetle tavsiye ederim)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dirty="0" smtClean="0"/>
              <a:t>GoRuntıme Scheduler</a:t>
            </a:r>
            <a:r>
              <a:rPr lang="en-US" dirty="0" smtClean="0"/>
              <a:t>:</a:t>
            </a:r>
            <a:r>
              <a:rPr lang="en-US" baseline="0" dirty="0" smtClean="0"/>
              <a:t> </a:t>
            </a:r>
            <a:r>
              <a:rPr lang="en-US" baseline="0" dirty="0" err="1" smtClean="0"/>
              <a:t>calisacak</a:t>
            </a:r>
            <a:r>
              <a:rPr lang="en-US" baseline="0" dirty="0" smtClean="0"/>
              <a:t> </a:t>
            </a:r>
            <a:r>
              <a:rPr lang="en-US" baseline="0" dirty="0" err="1" smtClean="0"/>
              <a:t>olan</a:t>
            </a:r>
            <a:r>
              <a:rPr lang="en-US" baseline="0" dirty="0" smtClean="0"/>
              <a:t> </a:t>
            </a:r>
            <a:r>
              <a:rPr lang="en-US" baseline="0" dirty="0" err="1" smtClean="0"/>
              <a:t>butun</a:t>
            </a:r>
            <a:r>
              <a:rPr lang="en-US" baseline="0" dirty="0" smtClean="0"/>
              <a:t> </a:t>
            </a:r>
            <a:r>
              <a:rPr lang="en-US" baseline="0" dirty="0" err="1" smtClean="0"/>
              <a:t>goRoutinler</a:t>
            </a:r>
            <a:r>
              <a:rPr lang="en-US" baseline="0" dirty="0" smtClean="0"/>
              <a:t> </a:t>
            </a:r>
            <a:r>
              <a:rPr lang="en-US" baseline="0" dirty="0" err="1" smtClean="0"/>
              <a:t>workerpool</a:t>
            </a:r>
            <a:r>
              <a:rPr lang="en-US" baseline="0" dirty="0" smtClean="0"/>
              <a:t> altinda </a:t>
            </a:r>
            <a:r>
              <a:rPr lang="en-US" baseline="0" dirty="0" err="1" smtClean="0"/>
              <a:t>yer</a:t>
            </a:r>
            <a:r>
              <a:rPr lang="en-US" baseline="0" dirty="0" smtClean="0"/>
              <a:t> </a:t>
            </a:r>
            <a:r>
              <a:rPr lang="en-US" baseline="0" dirty="0" err="1" smtClean="0"/>
              <a:t>alir</a:t>
            </a:r>
            <a:r>
              <a:rPr lang="en-US" baseline="0" dirty="0" smtClean="0"/>
              <a:t>, global </a:t>
            </a:r>
            <a:r>
              <a:rPr lang="en-US" baseline="0" dirty="0" err="1" smtClean="0"/>
              <a:t>quee</a:t>
            </a:r>
            <a:r>
              <a:rPr lang="en-US" baseline="0" dirty="0" smtClean="0"/>
              <a:t> gibi </a:t>
            </a:r>
            <a:r>
              <a:rPr lang="en-US" baseline="0" dirty="0" err="1" smtClean="0"/>
              <a:t>dusunebiliriz</a:t>
            </a:r>
            <a:r>
              <a:rPr lang="en-US" baseline="0" dirty="0" smtClean="0"/>
              <a:t>. Her bir thread uzerinde de </a:t>
            </a:r>
            <a:r>
              <a:rPr lang="en-US" baseline="0" dirty="0" err="1" smtClean="0"/>
              <a:t>kendine</a:t>
            </a:r>
            <a:r>
              <a:rPr lang="en-US" baseline="0" dirty="0" smtClean="0"/>
              <a:t> </a:t>
            </a:r>
            <a:r>
              <a:rPr lang="en-US" baseline="0" dirty="0" err="1" smtClean="0"/>
              <a:t>ait</a:t>
            </a:r>
            <a:r>
              <a:rPr lang="en-US" baseline="0" dirty="0" smtClean="0"/>
              <a:t> </a:t>
            </a:r>
            <a:r>
              <a:rPr lang="en-US" baseline="0" dirty="0" err="1" smtClean="0"/>
              <a:t>olan</a:t>
            </a:r>
            <a:r>
              <a:rPr lang="en-US" baseline="0" dirty="0" smtClean="0"/>
              <a:t> bir </a:t>
            </a:r>
            <a:r>
              <a:rPr lang="en-US" baseline="0" dirty="0" err="1" smtClean="0"/>
              <a:t>quee</a:t>
            </a:r>
            <a:r>
              <a:rPr lang="en-US" baseline="0" dirty="0" smtClean="0"/>
              <a:t> bulunur scheduler duzenli olarak global </a:t>
            </a:r>
            <a:r>
              <a:rPr lang="en-US" baseline="0" dirty="0" err="1" smtClean="0"/>
              <a:t>quee</a:t>
            </a:r>
            <a:r>
              <a:rPr lang="en-US" baseline="0" dirty="0" smtClean="0"/>
              <a:t> </a:t>
            </a:r>
            <a:r>
              <a:rPr lang="en-US" baseline="0" dirty="0" err="1" smtClean="0"/>
              <a:t>ile</a:t>
            </a:r>
            <a:r>
              <a:rPr lang="en-US" baseline="0" dirty="0" smtClean="0"/>
              <a:t> worker </a:t>
            </a:r>
            <a:r>
              <a:rPr lang="en-US" baseline="0" dirty="0" err="1" smtClean="0"/>
              <a:t>quee</a:t>
            </a:r>
            <a:r>
              <a:rPr lang="en-US" baseline="0" dirty="0" smtClean="0"/>
              <a:t> arasinda </a:t>
            </a:r>
            <a:r>
              <a:rPr lang="en-US" baseline="0" dirty="0" err="1" smtClean="0"/>
              <a:t>git</a:t>
            </a:r>
            <a:r>
              <a:rPr lang="en-US" baseline="0" dirty="0" smtClean="0"/>
              <a:t> gel </a:t>
            </a:r>
            <a:r>
              <a:rPr lang="en-US" baseline="0" dirty="0" err="1" smtClean="0"/>
              <a:t>yapar</a:t>
            </a:r>
            <a:r>
              <a:rPr lang="en-US" baseline="0" dirty="0" smtClean="0"/>
              <a:t>  </a:t>
            </a:r>
            <a:r>
              <a:rPr lang="en-US" baseline="0" dirty="0" err="1" smtClean="0"/>
              <a:t>atama</a:t>
            </a:r>
            <a:r>
              <a:rPr lang="en-US" baseline="0" dirty="0" smtClean="0"/>
              <a:t> </a:t>
            </a:r>
            <a:r>
              <a:rPr lang="en-US" baseline="0" dirty="0" err="1" smtClean="0"/>
              <a:t>islemi</a:t>
            </a:r>
            <a:r>
              <a:rPr lang="en-US" baseline="0" dirty="0" smtClean="0"/>
              <a:t> yapmaya calisir. </a:t>
            </a:r>
            <a:r>
              <a:rPr lang="en-US" baseline="0" dirty="0" err="1" smtClean="0"/>
              <a:t>GoRoutineler</a:t>
            </a:r>
            <a:r>
              <a:rPr lang="en-US" baseline="0" dirty="0" smtClean="0"/>
              <a:t> lightweight </a:t>
            </a:r>
            <a:r>
              <a:rPr lang="en-US" baseline="0" dirty="0" err="1" smtClean="0"/>
              <a:t>threadlerdir</a:t>
            </a:r>
            <a:r>
              <a:rPr lang="en-US" baseline="0" dirty="0" smtClean="0"/>
              <a:t>. Standart </a:t>
            </a:r>
            <a:r>
              <a:rPr lang="en-US" baseline="0" dirty="0" err="1" smtClean="0"/>
              <a:t>threadlere</a:t>
            </a:r>
            <a:r>
              <a:rPr lang="en-US" baseline="0" dirty="0" smtClean="0"/>
              <a:t> gore cok daha hizli calisir ve </a:t>
            </a:r>
            <a:r>
              <a:rPr lang="en-US" baseline="0" dirty="0" err="1" smtClean="0"/>
              <a:t>atama</a:t>
            </a:r>
            <a:r>
              <a:rPr lang="en-US" baseline="0" dirty="0" smtClean="0"/>
              <a:t> </a:t>
            </a:r>
            <a:r>
              <a:rPr lang="en-US" baseline="0" dirty="0" err="1" smtClean="0"/>
              <a:t>islemi</a:t>
            </a:r>
            <a:r>
              <a:rPr lang="en-US" baseline="0" dirty="0" smtClean="0"/>
              <a:t> daha </a:t>
            </a:r>
            <a:r>
              <a:rPr lang="en-US" baseline="0" dirty="0" err="1" smtClean="0"/>
              <a:t>cabuk</a:t>
            </a:r>
            <a:r>
              <a:rPr lang="en-US" baseline="0" dirty="0" smtClean="0"/>
              <a:t> </a:t>
            </a:r>
            <a:r>
              <a:rPr lang="en-US" baseline="0" dirty="0" err="1" smtClean="0"/>
              <a:t>gerceklesir</a:t>
            </a:r>
            <a:r>
              <a:rPr lang="en-US" baseline="0" dirty="0" smtClean="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Columbia university </a:t>
            </a:r>
            <a:r>
              <a:rPr lang="tr-TR" dirty="0" smtClean="0">
                <a:hlinkClick r:id="rId3"/>
              </a:rPr>
              <a:t>12-12-11_DeshpandeSponslerWeiss_GO.pdf (columbia.edu)</a:t>
            </a:r>
            <a:r>
              <a:rPr lang="en-US" dirty="0" smtClean="0"/>
              <a:t> Analysis of the Go runtime scheduler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Alan Donovan The Go Programming</a:t>
            </a:r>
            <a:r>
              <a:rPr lang="en-US" baseline="0" dirty="0" smtClean="0"/>
              <a:t> language kitabi</a:t>
            </a:r>
            <a:endParaRPr lang="tr-TR" dirty="0"/>
          </a:p>
        </p:txBody>
      </p:sp>
    </p:spTree>
    <p:extLst>
      <p:ext uri="{BB962C8B-B14F-4D97-AF65-F5344CB8AC3E}">
        <p14:creationId xmlns:p14="http://schemas.microsoft.com/office/powerpoint/2010/main" val="3909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e767c083a8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e767c083a8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1605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sz="1100" b="0" i="0" u="none" strike="noStrike" cap="none" dirty="0" smtClean="0">
                <a:solidFill>
                  <a:srgbClr val="000000"/>
                </a:solidFill>
                <a:effectLst/>
                <a:latin typeface="Arial"/>
                <a:ea typeface="Arial"/>
                <a:cs typeface="Arial"/>
                <a:sym typeface="Arial"/>
              </a:rPr>
              <a:t>Aslında goroutine' ler pratik olsalar da tamamlandıklarında sinyal vermemeleri gibi bir sorunları da vardır. Sessizce işlerini tamamlayıp kaynaklarını iade ederler. İşte bu noktada channel yöntemi devreye girmektedir. Temel olarak bir channel ile goroutine'ler arasında iletişim kurabilir ve eş zamanlı çalışan iş parçaları arasında senkronizasyonu sağlayabiliriz. Channel konusu içerisinde bir çok alt konu da bulunuyor.</a:t>
            </a:r>
            <a:r>
              <a:rPr lang="en-US" sz="1100" b="0" i="0" u="none" strike="noStrike" cap="none" dirty="0" smtClean="0">
                <a:solidFill>
                  <a:srgbClr val="000000"/>
                </a:solidFill>
                <a:effectLst/>
                <a:latin typeface="Arial"/>
                <a:ea typeface="Arial"/>
                <a:cs typeface="Arial"/>
                <a:sym typeface="Arial"/>
              </a:rPr>
              <a:t> </a:t>
            </a:r>
            <a:r>
              <a:rPr lang="tr-TR" sz="1100" b="0" i="0" u="none" strike="noStrike" cap="none" dirty="0" smtClean="0">
                <a:solidFill>
                  <a:srgbClr val="000000"/>
                </a:solidFill>
                <a:effectLst/>
                <a:latin typeface="Arial"/>
                <a:ea typeface="Arial"/>
                <a:cs typeface="Arial"/>
                <a:sym typeface="Arial"/>
              </a:rPr>
              <a:t>Kanallar normalde senrkon çalışırlar. Yani mesajı gönderen taraf ile mesajı alacak olan taraf birbirlerini beklerler. Buffer kullanan kanallar inşa ederek birbirleriyle asenkron çalışmalarını sağlayabiliri</a:t>
            </a:r>
            <a:r>
              <a:rPr lang="tr-TR" sz="1100" b="0" i="1" u="none" strike="noStrike" cap="none" dirty="0" smtClean="0">
                <a:solidFill>
                  <a:srgbClr val="000000"/>
                </a:solidFill>
                <a:effectLst/>
                <a:latin typeface="Arial"/>
                <a:ea typeface="Arial"/>
                <a:cs typeface="Arial"/>
                <a:sym typeface="Arial"/>
              </a:rPr>
              <a:t>z</a:t>
            </a:r>
            <a:r>
              <a:rPr lang="en-US" sz="1100" b="0" i="1" u="none" strike="noStrike" cap="none" baseline="0" dirty="0" smtClean="0">
                <a:solidFill>
                  <a:srgbClr val="000000"/>
                </a:solidFill>
                <a:effectLst/>
                <a:latin typeface="Arial"/>
                <a:ea typeface="Arial"/>
                <a:cs typeface="Arial"/>
                <a:sym typeface="Arial"/>
              </a:rPr>
              <a:t> Channel uzerinde max 64 kb veri </a:t>
            </a:r>
            <a:r>
              <a:rPr lang="en-US" sz="1100" b="0" i="1" u="none" strike="noStrike" cap="none" baseline="0" dirty="0" err="1" smtClean="0">
                <a:solidFill>
                  <a:srgbClr val="000000"/>
                </a:solidFill>
                <a:effectLst/>
                <a:latin typeface="Arial"/>
                <a:ea typeface="Arial"/>
                <a:cs typeface="Arial"/>
                <a:sym typeface="Arial"/>
              </a:rPr>
              <a:t>tasinir</a:t>
            </a:r>
            <a:r>
              <a:rPr lang="en-US" sz="1100" b="0" i="1" u="none" strike="noStrike" cap="none" baseline="0" dirty="0" smtClean="0">
                <a:solidFill>
                  <a:srgbClr val="000000"/>
                </a:solidFill>
                <a:effectLst/>
                <a:latin typeface="Arial"/>
                <a:ea typeface="Arial"/>
                <a:cs typeface="Arial"/>
                <a:sym typeface="Arial"/>
              </a:rPr>
              <a:t>.</a:t>
            </a:r>
            <a:endParaRPr lang="tr-TR" dirty="0"/>
          </a:p>
        </p:txBody>
      </p:sp>
    </p:spTree>
    <p:extLst>
      <p:ext uri="{BB962C8B-B14F-4D97-AF65-F5344CB8AC3E}">
        <p14:creationId xmlns:p14="http://schemas.microsoft.com/office/powerpoint/2010/main" val="905734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dirty="0" smtClean="0"/>
              <a:t>Varsayılan olarak kanal çift yönlüdür, goroutinlerin </a:t>
            </a:r>
            <a:r>
              <a:rPr lang="en-US" dirty="0" err="1" smtClean="0"/>
              <a:t>yukarıdaki</a:t>
            </a:r>
            <a:r>
              <a:rPr lang="tr-TR" dirty="0" smtClean="0"/>
              <a:t> resimde gösterildiği gibi aynı kanal üzerinden veri gönderip alabileceği anlamına gelir</a:t>
            </a:r>
            <a:r>
              <a:rPr lang="en-US" dirty="0" smtClean="0"/>
              <a:t>.</a:t>
            </a:r>
            <a:r>
              <a:rPr lang="en-US" baseline="0" dirty="0" smtClean="0"/>
              <a:t> Go </a:t>
            </a:r>
            <a:r>
              <a:rPr lang="en-US" baseline="0" dirty="0" err="1" smtClean="0"/>
              <a:t>dilinde</a:t>
            </a:r>
            <a:r>
              <a:rPr lang="en-US" baseline="0" dirty="0" smtClean="0"/>
              <a:t>, </a:t>
            </a:r>
            <a:r>
              <a:rPr lang="en-US" baseline="0" dirty="0" err="1" smtClean="0"/>
              <a:t>chan</a:t>
            </a:r>
            <a:r>
              <a:rPr lang="en-US" baseline="0" dirty="0" smtClean="0"/>
              <a:t> </a:t>
            </a:r>
            <a:r>
              <a:rPr lang="en-US" baseline="0" dirty="0" err="1" smtClean="0"/>
              <a:t>anahtar</a:t>
            </a:r>
            <a:r>
              <a:rPr lang="en-US" baseline="0" dirty="0" smtClean="0"/>
              <a:t> </a:t>
            </a:r>
            <a:r>
              <a:rPr lang="en-US" baseline="0" dirty="0" err="1" smtClean="0"/>
              <a:t>sözcüğü</a:t>
            </a:r>
            <a:r>
              <a:rPr lang="en-US" baseline="0" dirty="0" smtClean="0"/>
              <a:t> </a:t>
            </a:r>
            <a:r>
              <a:rPr lang="en-US" baseline="0" dirty="0" err="1" smtClean="0"/>
              <a:t>kullanılarak</a:t>
            </a:r>
            <a:r>
              <a:rPr lang="en-US" baseline="0" dirty="0" smtClean="0"/>
              <a:t> </a:t>
            </a:r>
            <a:r>
              <a:rPr lang="en-US" baseline="0" dirty="0" err="1" smtClean="0"/>
              <a:t>bir</a:t>
            </a:r>
            <a:r>
              <a:rPr lang="en-US" baseline="0" dirty="0" smtClean="0"/>
              <a:t> </a:t>
            </a:r>
            <a:r>
              <a:rPr lang="en-US" baseline="0" dirty="0" err="1" smtClean="0"/>
              <a:t>kanal</a:t>
            </a:r>
            <a:r>
              <a:rPr lang="en-US" baseline="0" dirty="0" smtClean="0"/>
              <a:t> </a:t>
            </a:r>
            <a:r>
              <a:rPr lang="en-US" baseline="0" dirty="0" err="1" smtClean="0"/>
              <a:t>oluşturulur</a:t>
            </a:r>
            <a:r>
              <a:rPr lang="en-US" baseline="0" dirty="0" smtClean="0"/>
              <a:t> </a:t>
            </a:r>
            <a:r>
              <a:rPr lang="en-US" baseline="0" dirty="0" err="1" smtClean="0"/>
              <a:t>ve</a:t>
            </a:r>
            <a:r>
              <a:rPr lang="en-US" baseline="0" dirty="0" smtClean="0"/>
              <a:t> </a:t>
            </a:r>
            <a:r>
              <a:rPr lang="en-US" baseline="0" dirty="0" err="1" smtClean="0"/>
              <a:t>yalnızca</a:t>
            </a:r>
            <a:r>
              <a:rPr lang="en-US" baseline="0" dirty="0" smtClean="0"/>
              <a:t> </a:t>
            </a:r>
            <a:r>
              <a:rPr lang="en-US" baseline="0" dirty="0" err="1" smtClean="0"/>
              <a:t>aynı</a:t>
            </a:r>
            <a:r>
              <a:rPr lang="en-US" baseline="0" dirty="0" smtClean="0"/>
              <a:t> </a:t>
            </a:r>
            <a:r>
              <a:rPr lang="en-US" baseline="0" dirty="0" err="1" smtClean="0"/>
              <a:t>türdeki</a:t>
            </a:r>
            <a:r>
              <a:rPr lang="en-US" baseline="0" dirty="0" smtClean="0"/>
              <a:t> </a:t>
            </a:r>
            <a:r>
              <a:rPr lang="en-US" baseline="0" dirty="0" err="1" smtClean="0"/>
              <a:t>verileri</a:t>
            </a:r>
            <a:r>
              <a:rPr lang="en-US" baseline="0" dirty="0" smtClean="0"/>
              <a:t> </a:t>
            </a:r>
            <a:r>
              <a:rPr lang="en-US" baseline="0" dirty="0" err="1" smtClean="0"/>
              <a:t>aktarabilir</a:t>
            </a:r>
            <a:r>
              <a:rPr lang="en-US" baseline="0" dirty="0" smtClean="0"/>
              <a:t>, </a:t>
            </a:r>
            <a:r>
              <a:rPr lang="en-US" baseline="0" dirty="0" err="1" smtClean="0"/>
              <a:t>aynı</a:t>
            </a:r>
            <a:r>
              <a:rPr lang="en-US" baseline="0" dirty="0" smtClean="0"/>
              <a:t> </a:t>
            </a:r>
            <a:r>
              <a:rPr lang="en-US" baseline="0" dirty="0" err="1" smtClean="0"/>
              <a:t>kanaldan</a:t>
            </a:r>
            <a:r>
              <a:rPr lang="en-US" baseline="0" dirty="0" smtClean="0"/>
              <a:t> </a:t>
            </a:r>
            <a:r>
              <a:rPr lang="en-US" baseline="0" dirty="0" err="1" smtClean="0"/>
              <a:t>farklı</a:t>
            </a:r>
            <a:r>
              <a:rPr lang="en-US" baseline="0" dirty="0" smtClean="0"/>
              <a:t> </a:t>
            </a:r>
            <a:r>
              <a:rPr lang="en-US" baseline="0" dirty="0" err="1" smtClean="0"/>
              <a:t>türde</a:t>
            </a:r>
            <a:r>
              <a:rPr lang="en-US" baseline="0" dirty="0" smtClean="0"/>
              <a:t> </a:t>
            </a:r>
            <a:r>
              <a:rPr lang="en-US" baseline="0" dirty="0" err="1" smtClean="0"/>
              <a:t>verilerin</a:t>
            </a:r>
            <a:r>
              <a:rPr lang="en-US" baseline="0" dirty="0" smtClean="0"/>
              <a:t> </a:t>
            </a:r>
            <a:r>
              <a:rPr lang="en-US" baseline="0" dirty="0" err="1" smtClean="0"/>
              <a:t>taşınmasına</a:t>
            </a:r>
            <a:r>
              <a:rPr lang="en-US" baseline="0" dirty="0" smtClean="0"/>
              <a:t> </a:t>
            </a:r>
            <a:r>
              <a:rPr lang="en-US" baseline="0" dirty="0" err="1" smtClean="0"/>
              <a:t>izin</a:t>
            </a:r>
            <a:r>
              <a:rPr lang="en-US" baseline="0" dirty="0" smtClean="0"/>
              <a:t> </a:t>
            </a:r>
            <a:r>
              <a:rPr lang="en-US" baseline="0" dirty="0" err="1" smtClean="0"/>
              <a:t>verilmez</a:t>
            </a:r>
            <a:r>
              <a:rPr lang="en-US" baseline="0" dirty="0" smtClean="0"/>
              <a:t>.</a:t>
            </a:r>
            <a:endParaRPr lang="tr-TR" dirty="0"/>
          </a:p>
        </p:txBody>
      </p:sp>
    </p:spTree>
    <p:extLst>
      <p:ext uri="{BB962C8B-B14F-4D97-AF65-F5344CB8AC3E}">
        <p14:creationId xmlns:p14="http://schemas.microsoft.com/office/powerpoint/2010/main" val="2136868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u="none" strike="noStrike" cap="none" dirty="0" err="1" smtClean="0">
                <a:solidFill>
                  <a:srgbClr val="000000"/>
                </a:solidFill>
                <a:effectLst/>
                <a:latin typeface="Arial"/>
                <a:ea typeface="Arial"/>
                <a:cs typeface="Arial"/>
                <a:sym typeface="Arial"/>
              </a:rPr>
              <a:t>Kanallarda</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gönderme</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ve</a:t>
            </a:r>
            <a:r>
              <a:rPr lang="en-US" sz="1100" b="1" i="0" u="none" strike="noStrike" cap="none" dirty="0" smtClean="0">
                <a:solidFill>
                  <a:srgbClr val="000000"/>
                </a:solidFill>
                <a:effectLst/>
                <a:latin typeface="Arial"/>
                <a:ea typeface="Arial"/>
                <a:cs typeface="Arial"/>
                <a:sym typeface="Arial"/>
              </a:rPr>
              <a:t> alma </a:t>
            </a:r>
            <a:r>
              <a:rPr lang="en-US" sz="1100" b="1" i="0" u="none" strike="noStrike" cap="none" dirty="0" err="1" smtClean="0">
                <a:solidFill>
                  <a:srgbClr val="000000"/>
                </a:solidFill>
                <a:effectLst/>
                <a:latin typeface="Arial"/>
                <a:ea typeface="Arial"/>
                <a:cs typeface="Arial"/>
                <a:sym typeface="Arial"/>
              </a:rPr>
              <a:t>işlemi</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varsayılan</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olarak</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birbirini</a:t>
            </a:r>
            <a:r>
              <a:rPr lang="en-US" sz="1100" b="1" i="0" u="none" strike="noStrike" cap="none" dirty="0" smtClean="0">
                <a:solidFill>
                  <a:srgbClr val="000000"/>
                </a:solidFill>
                <a:effectLst/>
                <a:latin typeface="Arial"/>
                <a:ea typeface="Arial"/>
                <a:cs typeface="Arial"/>
                <a:sym typeface="Arial"/>
              </a:rPr>
              <a:t> bloke </a:t>
            </a:r>
            <a:r>
              <a:rPr lang="en-US" sz="1100" b="1" i="0" u="none" strike="noStrike" cap="none" dirty="0" err="1" smtClean="0">
                <a:solidFill>
                  <a:srgbClr val="000000"/>
                </a:solidFill>
                <a:effectLst/>
                <a:latin typeface="Arial"/>
                <a:ea typeface="Arial"/>
                <a:cs typeface="Arial"/>
                <a:sym typeface="Arial"/>
              </a:rPr>
              <a:t>eder</a:t>
            </a:r>
            <a:r>
              <a:rPr lang="en-US" sz="1100" b="1" i="0"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Peki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bu</a:t>
            </a:r>
            <a:r>
              <a:rPr lang="en-US" sz="1100" b="0" i="0" u="none" strike="noStrike" cap="none" dirty="0" smtClean="0">
                <a:solidFill>
                  <a:srgbClr val="000000"/>
                </a:solidFill>
                <a:effectLst/>
                <a:latin typeface="Arial"/>
                <a:ea typeface="Arial"/>
                <a:cs typeface="Arial"/>
                <a:sym typeface="Arial"/>
              </a:rPr>
              <a:t> ne </a:t>
            </a:r>
            <a:r>
              <a:rPr lang="en-US" sz="1100" b="0" i="0" u="none" strike="noStrike" cap="none" dirty="0" err="1" smtClean="0">
                <a:solidFill>
                  <a:srgbClr val="000000"/>
                </a:solidFill>
                <a:effectLst/>
                <a:latin typeface="Arial"/>
                <a:ea typeface="Arial"/>
                <a:cs typeface="Arial"/>
                <a:sym typeface="Arial"/>
              </a:rPr>
              <a:t>demektir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veri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gönderildiği</a:t>
            </a:r>
            <a:r>
              <a:rPr lang="en-US" sz="1100" b="0" i="0" u="none" strike="noStrike" cap="none" dirty="0" smtClean="0">
                <a:solidFill>
                  <a:srgbClr val="000000"/>
                </a:solidFill>
                <a:effectLst/>
                <a:latin typeface="Arial"/>
                <a:ea typeface="Arial"/>
                <a:cs typeface="Arial"/>
                <a:sym typeface="Arial"/>
              </a:rPr>
              <a:t> zaman </a:t>
            </a:r>
            <a:r>
              <a:rPr lang="en-US" sz="1100" b="0" i="0" u="none" strike="noStrike" cap="none" dirty="0" err="1" smtClean="0">
                <a:solidFill>
                  <a:srgbClr val="000000"/>
                </a:solidFill>
                <a:effectLst/>
                <a:latin typeface="Arial"/>
                <a:ea typeface="Arial"/>
                <a:cs typeface="Arial"/>
                <a:sym typeface="Arial"/>
              </a:rPr>
              <a:t>kontrol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mekanizması</a:t>
            </a:r>
            <a:r>
              <a:rPr lang="en-US" sz="1100" b="0" i="0" u="none" strike="noStrike" cap="none" dirty="0" smtClean="0">
                <a:solidFill>
                  <a:srgbClr val="000000"/>
                </a:solidFill>
                <a:effectLst/>
                <a:latin typeface="Arial"/>
                <a:ea typeface="Arial"/>
                <a:cs typeface="Arial"/>
                <a:sym typeface="Arial"/>
              </a:rPr>
              <a:t> (</a:t>
            </a:r>
            <a:r>
              <a:rPr lang="en-US" sz="1100" b="1" i="0" u="none" strike="noStrike" cap="none" dirty="0" smtClean="0">
                <a:solidFill>
                  <a:srgbClr val="000000"/>
                </a:solidFill>
                <a:effectLst/>
                <a:latin typeface="Arial"/>
                <a:ea typeface="Arial"/>
                <a:cs typeface="Arial"/>
                <a:sym typeface="Arial"/>
              </a:rPr>
              <a:t>for</a:t>
            </a:r>
            <a:r>
              <a:rPr lang="en-US" sz="1100" b="0" i="0" u="none" strike="noStrike" cap="none" dirty="0" smtClean="0">
                <a:solidFill>
                  <a:srgbClr val="000000"/>
                </a:solidFill>
                <a:effectLst/>
                <a:latin typeface="Arial"/>
                <a:ea typeface="Arial"/>
                <a:cs typeface="Arial"/>
                <a:sym typeface="Arial"/>
              </a:rPr>
              <a:t>, </a:t>
            </a:r>
            <a:r>
              <a:rPr lang="en-US" sz="1100" b="1" i="0" u="none" strike="noStrike" cap="none" dirty="0" smtClean="0">
                <a:solidFill>
                  <a:srgbClr val="000000"/>
                </a:solidFill>
                <a:effectLst/>
                <a:latin typeface="Arial"/>
                <a:ea typeface="Arial"/>
                <a:cs typeface="Arial"/>
                <a:sym typeface="Arial"/>
              </a:rPr>
              <a:t>if</a:t>
            </a:r>
            <a:r>
              <a:rPr lang="en-US" sz="1100" b="0" i="0" u="none" strike="noStrike" cap="none" dirty="0" smtClean="0">
                <a:solidFill>
                  <a:srgbClr val="000000"/>
                </a:solidFill>
                <a:effectLst/>
                <a:latin typeface="Arial"/>
                <a:ea typeface="Arial"/>
                <a:cs typeface="Arial"/>
                <a:sym typeface="Arial"/>
              </a:rPr>
              <a:t>, </a:t>
            </a:r>
            <a:r>
              <a:rPr lang="en-US" sz="1100" b="1" i="0" u="none" strike="noStrike" cap="none" dirty="0" smtClean="0">
                <a:solidFill>
                  <a:srgbClr val="000000"/>
                </a:solidFill>
                <a:effectLst/>
                <a:latin typeface="Arial"/>
                <a:ea typeface="Arial"/>
                <a:cs typeface="Arial"/>
                <a:sym typeface="Arial"/>
              </a:rPr>
              <a:t>switch</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veri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girişinin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sağlandığı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satırda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durur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yani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bloklanır</a:t>
            </a:r>
            <a:r>
              <a:rPr lang="en-US" sz="1100" b="0" i="0" u="none" strike="noStrike" cap="none" dirty="0" smtClean="0">
                <a:solidFill>
                  <a:srgbClr val="000000"/>
                </a:solidFill>
                <a:effectLst/>
                <a:latin typeface="Arial"/>
                <a:ea typeface="Arial"/>
                <a:cs typeface="Arial"/>
                <a:sym typeface="Arial"/>
              </a:rPr>
              <a:t>, ta </a:t>
            </a:r>
            <a:r>
              <a:rPr lang="en-US" sz="1100" b="0" i="0" u="none" strike="noStrike" cap="none" dirty="0" err="1" smtClean="0">
                <a:solidFill>
                  <a:srgbClr val="000000"/>
                </a:solidFill>
                <a:effectLst/>
                <a:latin typeface="Arial"/>
                <a:ea typeface="Arial"/>
                <a:cs typeface="Arial"/>
                <a:sym typeface="Arial"/>
              </a:rPr>
              <a:t>ki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başka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go routine o </a:t>
            </a:r>
            <a:r>
              <a:rPr lang="en-US" sz="1100" b="0" i="0" u="none" strike="noStrike" cap="none" dirty="0" err="1" smtClean="0">
                <a:solidFill>
                  <a:srgbClr val="000000"/>
                </a:solidFill>
                <a:effectLst/>
                <a:latin typeface="Arial"/>
                <a:ea typeface="Arial"/>
                <a:cs typeface="Arial"/>
                <a:sym typeface="Arial"/>
              </a:rPr>
              <a:t>kanaldaki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veriyi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okuyana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kadar</a:t>
            </a:r>
            <a:r>
              <a:rPr lang="en-US" sz="1100" b="0" i="0" u="none" strike="noStrike" cap="none" dirty="0" smtClean="0">
                <a:solidFill>
                  <a:srgbClr val="000000"/>
                </a:solidFill>
                <a:effectLst/>
                <a:latin typeface="Arial"/>
                <a:ea typeface="Arial"/>
                <a:cs typeface="Arial"/>
                <a:sym typeface="Arial"/>
              </a:rPr>
              <a:t>! Buna </a:t>
            </a:r>
            <a:r>
              <a:rPr lang="en-US" sz="1100" b="0" i="0" u="none" strike="noStrike" cap="none" dirty="0" err="1" smtClean="0">
                <a:solidFill>
                  <a:srgbClr val="000000"/>
                </a:solidFill>
                <a:effectLst/>
                <a:latin typeface="Arial"/>
                <a:ea typeface="Arial"/>
                <a:cs typeface="Arial"/>
                <a:sym typeface="Arial"/>
              </a:rPr>
              <a:t>benzer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olarak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kanaldaki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veri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okunduktan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sonra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okuma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işleminin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yapıldığı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satırdaki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kontrol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bloklanır</a:t>
            </a:r>
            <a:r>
              <a:rPr lang="en-US" sz="1100" b="0" i="0" u="none" strike="noStrike" cap="none" dirty="0" smtClean="0">
                <a:solidFill>
                  <a:srgbClr val="000000"/>
                </a:solidFill>
                <a:effectLst/>
                <a:latin typeface="Arial"/>
                <a:ea typeface="Arial"/>
                <a:cs typeface="Arial"/>
                <a:sym typeface="Arial"/>
              </a:rPr>
              <a:t>, ta </a:t>
            </a:r>
            <a:r>
              <a:rPr lang="en-US" sz="1100" b="0" i="0" u="none" strike="noStrike" cap="none" dirty="0" err="1" smtClean="0">
                <a:solidFill>
                  <a:srgbClr val="000000"/>
                </a:solidFill>
                <a:effectLst/>
                <a:latin typeface="Arial"/>
                <a:ea typeface="Arial"/>
                <a:cs typeface="Arial"/>
                <a:sym typeface="Arial"/>
              </a:rPr>
              <a:t>ki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başka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go routine </a:t>
            </a:r>
            <a:r>
              <a:rPr lang="en-US" sz="1100" b="0" i="0" u="none" strike="noStrike" cap="none" dirty="0" err="1" smtClean="0">
                <a:solidFill>
                  <a:srgbClr val="000000"/>
                </a:solidFill>
                <a:effectLst/>
                <a:latin typeface="Arial"/>
                <a:ea typeface="Arial"/>
                <a:cs typeface="Arial"/>
                <a:sym typeface="Arial"/>
              </a:rPr>
              <a:t>tarafından</a:t>
            </a:r>
            <a:r>
              <a:rPr lang="en-US" sz="1100" b="0" i="0" u="none" strike="noStrike" cap="none" dirty="0" smtClean="0">
                <a:solidFill>
                  <a:srgbClr val="000000"/>
                </a:solidFill>
                <a:effectLst/>
                <a:latin typeface="Arial"/>
                <a:ea typeface="Arial"/>
                <a:cs typeface="Arial"/>
                <a:sym typeface="Arial"/>
              </a:rPr>
              <a:t> o </a:t>
            </a:r>
            <a:r>
              <a:rPr lang="en-US" sz="1100" b="0" i="0" u="none" strike="noStrike" cap="none" dirty="0" err="1" smtClean="0">
                <a:solidFill>
                  <a:srgbClr val="000000"/>
                </a:solidFill>
                <a:effectLst/>
                <a:latin typeface="Arial"/>
                <a:ea typeface="Arial"/>
                <a:cs typeface="Arial"/>
                <a:sym typeface="Arial"/>
              </a:rPr>
              <a:t>kanala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veri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girişi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yapılana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kadar</a:t>
            </a:r>
            <a:r>
              <a:rPr lang="en-US" sz="1100" b="0"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İşte</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bu</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bloklama</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işlemi</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sayesinde</a:t>
            </a:r>
            <a:r>
              <a:rPr lang="en-US" sz="1100" b="1" i="0" u="none" strike="noStrike" cap="none" dirty="0" smtClean="0">
                <a:solidFill>
                  <a:srgbClr val="000000"/>
                </a:solidFill>
                <a:effectLst/>
                <a:latin typeface="Arial"/>
                <a:ea typeface="Arial"/>
                <a:cs typeface="Arial"/>
                <a:sym typeface="Arial"/>
              </a:rPr>
              <a:t> go </a:t>
            </a:r>
            <a:r>
              <a:rPr lang="en-US" sz="1100" b="1" i="0" u="none" strike="noStrike" cap="none" dirty="0" err="1" smtClean="0">
                <a:solidFill>
                  <a:srgbClr val="000000"/>
                </a:solidFill>
                <a:effectLst/>
                <a:latin typeface="Arial"/>
                <a:ea typeface="Arial"/>
                <a:cs typeface="Arial"/>
                <a:sym typeface="Arial"/>
              </a:rPr>
              <a:t>routine’lerin</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birbiri</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ile</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senkronize</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çalışması</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sağlanmış</a:t>
            </a:r>
            <a:r>
              <a:rPr lang="en-US" sz="1100" b="1" i="0" u="none" strike="noStrike" cap="none" dirty="0" smtClean="0">
                <a:solidFill>
                  <a:srgbClr val="000000"/>
                </a:solidFill>
                <a:effectLst/>
                <a:latin typeface="Arial"/>
                <a:ea typeface="Arial"/>
                <a:cs typeface="Arial"/>
                <a:sym typeface="Arial"/>
              </a:rPr>
              <a:t> </a:t>
            </a:r>
            <a:r>
              <a:rPr lang="en-US" sz="1100" b="1" i="0" u="none" strike="noStrike" cap="none" dirty="0" err="1" smtClean="0">
                <a:solidFill>
                  <a:srgbClr val="000000"/>
                </a:solidFill>
                <a:effectLst/>
                <a:latin typeface="Arial"/>
                <a:ea typeface="Arial"/>
                <a:cs typeface="Arial"/>
                <a:sym typeface="Arial"/>
              </a:rPr>
              <a:t>olur</a:t>
            </a:r>
            <a:r>
              <a:rPr lang="en-US" sz="1100" b="1" i="0" u="none" strike="noStrike" cap="none" dirty="0" smtClean="0">
                <a:solidFill>
                  <a:srgbClr val="000000"/>
                </a:solidFill>
                <a:effectLst/>
                <a:latin typeface="Arial"/>
                <a:ea typeface="Arial"/>
                <a:cs typeface="Arial"/>
                <a:sym typeface="Arial"/>
              </a:rPr>
              <a:t>.</a:t>
            </a:r>
            <a:endParaRPr lang="en-US" sz="1100" b="0" i="0" u="none" strike="noStrike" cap="none" dirty="0" smtClean="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başka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deyişle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goroutine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olarak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başlatılan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işin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sonunda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işaret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bırakılıp</a:t>
            </a:r>
            <a:r>
              <a:rPr lang="en-US" sz="1100" b="0" i="1" u="none" strike="noStrike" cap="none" dirty="0" smtClean="0">
                <a:solidFill>
                  <a:srgbClr val="000000"/>
                </a:solidFill>
                <a:effectLst/>
                <a:latin typeface="Arial"/>
                <a:ea typeface="Arial"/>
                <a:cs typeface="Arial"/>
                <a:sym typeface="Arial"/>
              </a:rPr>
              <a:t>(true </a:t>
            </a:r>
            <a:r>
              <a:rPr lang="en-US" sz="1100" b="0" i="1" u="none" strike="noStrike" cap="none" dirty="0" err="1" smtClean="0">
                <a:solidFill>
                  <a:srgbClr val="000000"/>
                </a:solidFill>
                <a:effectLst/>
                <a:latin typeface="Arial"/>
                <a:ea typeface="Arial"/>
                <a:cs typeface="Arial"/>
                <a:sym typeface="Arial"/>
              </a:rPr>
              <a:t>veya</a:t>
            </a:r>
            <a:r>
              <a:rPr lang="en-US" sz="1100" b="0" i="1" u="none" strike="noStrike" cap="none" dirty="0" smtClean="0">
                <a:solidFill>
                  <a:srgbClr val="000000"/>
                </a:solidFill>
                <a:effectLst/>
                <a:latin typeface="Arial"/>
                <a:ea typeface="Arial"/>
                <a:cs typeface="Arial"/>
                <a:sym typeface="Arial"/>
              </a:rPr>
              <a:t> 1 </a:t>
            </a:r>
            <a:r>
              <a:rPr lang="en-US" sz="1100" b="0" i="1" u="none" strike="noStrike" cap="none" dirty="0" err="1" smtClean="0">
                <a:solidFill>
                  <a:srgbClr val="000000"/>
                </a:solidFill>
                <a:effectLst/>
                <a:latin typeface="Arial"/>
                <a:ea typeface="Arial"/>
                <a:cs typeface="Arial"/>
                <a:sym typeface="Arial"/>
              </a:rPr>
              <a:t>gibi</a:t>
            </a:r>
            <a:r>
              <a:rPr lang="en-US" sz="1100" b="0" i="1" u="none" strike="noStrike" cap="none" dirty="0" smtClean="0">
                <a:solidFill>
                  <a:srgbClr val="000000"/>
                </a:solidFill>
                <a:effectLst/>
                <a:latin typeface="Arial"/>
                <a:ea typeface="Arial"/>
                <a:cs typeface="Arial"/>
                <a:sym typeface="Arial"/>
              </a:rPr>
              <a:t> </a:t>
            </a:r>
            <a:r>
              <a:rPr lang="en-US" sz="1100" b="0" i="1" u="none" strike="noStrike" cap="none" dirty="0" err="1" smtClean="0">
                <a:solidFill>
                  <a:srgbClr val="000000"/>
                </a:solidFill>
                <a:effectLst/>
                <a:latin typeface="Arial"/>
                <a:ea typeface="Arial"/>
                <a:cs typeface="Arial"/>
                <a:sym typeface="Arial"/>
              </a:rPr>
              <a:t>bir</a:t>
            </a:r>
            <a:r>
              <a:rPr lang="en-US" sz="1100" b="0" i="1" u="none" strike="noStrike" cap="none" dirty="0" smtClean="0">
                <a:solidFill>
                  <a:srgbClr val="000000"/>
                </a:solidFill>
                <a:effectLst/>
                <a:latin typeface="Arial"/>
                <a:ea typeface="Arial"/>
                <a:cs typeface="Arial"/>
                <a:sym typeface="Arial"/>
              </a:rPr>
              <a:t> </a:t>
            </a:r>
            <a:r>
              <a:rPr lang="en-US" sz="1100" b="0" i="1" u="none" strike="noStrike" cap="none" dirty="0" err="1" smtClean="0">
                <a:solidFill>
                  <a:srgbClr val="000000"/>
                </a:solidFill>
                <a:effectLst/>
                <a:latin typeface="Arial"/>
                <a:ea typeface="Arial"/>
                <a:cs typeface="Arial"/>
                <a:sym typeface="Arial"/>
              </a:rPr>
              <a:t>değer</a:t>
            </a:r>
            <a:r>
              <a:rPr lang="en-US" sz="1100" b="0" i="1" u="none" strike="noStrike" cap="none" dirty="0" smtClean="0">
                <a:solidFill>
                  <a:srgbClr val="000000"/>
                </a:solidFill>
                <a:effectLst/>
                <a:latin typeface="Arial"/>
                <a:ea typeface="Arial"/>
                <a:cs typeface="Arial"/>
                <a:sym typeface="Arial"/>
              </a:rPr>
              <a:t> </a:t>
            </a:r>
            <a:r>
              <a:rPr lang="en-US" sz="1100" b="0" i="1" u="none" strike="noStrike" cap="none" dirty="0" err="1" smtClean="0">
                <a:solidFill>
                  <a:srgbClr val="000000"/>
                </a:solidFill>
                <a:effectLst/>
                <a:latin typeface="Arial"/>
                <a:ea typeface="Arial"/>
                <a:cs typeface="Arial"/>
                <a:sym typeface="Arial"/>
              </a:rPr>
              <a:t>örneğin</a:t>
            </a:r>
            <a:r>
              <a:rPr lang="en-US" sz="1100" b="0" i="1"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diğer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goroutine'in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ilgili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işareti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alana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kadar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bekletilmesi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sağlanabilir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Örneğin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ana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fonksiyon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içerisinden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başlatılan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uzun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sürecek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iş</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sonlanmadan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uygulamanın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kapanmasını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engellemek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istediğimi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durumlarda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tekniği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kullanabiliriz</a:t>
            </a:r>
            <a:r>
              <a:rPr lang="en-US" sz="1100" b="0" i="0" u="none" strike="noStrike" cap="none" dirty="0" smtClean="0">
                <a:solidFill>
                  <a:srgbClr val="000000"/>
                </a:solidFill>
                <a:effectLst/>
                <a:latin typeface="Arial"/>
                <a:ea typeface="Arial"/>
                <a:cs typeface="Arial"/>
                <a:sym typeface="Arial"/>
              </a:rPr>
              <a:t>.</a:t>
            </a:r>
            <a:endParaRPr lang="tr-TR" dirty="0"/>
          </a:p>
        </p:txBody>
      </p:sp>
    </p:spTree>
    <p:extLst>
      <p:ext uri="{BB962C8B-B14F-4D97-AF65-F5344CB8AC3E}">
        <p14:creationId xmlns:p14="http://schemas.microsoft.com/office/powerpoint/2010/main" val="929351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veri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gönderip</a:t>
            </a:r>
            <a:r>
              <a:rPr lang="en-US" sz="1100" b="0" i="0" u="none" strike="noStrike" cap="none" dirty="0" smtClean="0">
                <a:solidFill>
                  <a:srgbClr val="000000"/>
                </a:solidFill>
                <a:effectLst/>
                <a:latin typeface="Arial"/>
                <a:ea typeface="Arial"/>
                <a:cs typeface="Arial"/>
                <a:sym typeface="Arial"/>
              </a:rPr>
              <a:t> alma </a:t>
            </a:r>
            <a:r>
              <a:rPr lang="en-US" sz="1100" b="0" i="0" u="none" strike="noStrike" cap="none" dirty="0" err="1" smtClean="0">
                <a:solidFill>
                  <a:srgbClr val="000000"/>
                </a:solidFill>
                <a:effectLst/>
                <a:latin typeface="Arial"/>
                <a:ea typeface="Arial"/>
                <a:cs typeface="Arial"/>
                <a:sym typeface="Arial"/>
              </a:rPr>
              <a:t>işlemini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kolaylaştırmak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için</a:t>
            </a:r>
            <a:r>
              <a:rPr lang="en-US" sz="1100" b="0" i="0" u="none" strike="noStrike" cap="none" dirty="0" smtClean="0">
                <a:solidFill>
                  <a:srgbClr val="000000"/>
                </a:solidFill>
                <a:effectLst/>
                <a:latin typeface="Arial"/>
                <a:ea typeface="Arial"/>
                <a:cs typeface="Arial"/>
                <a:sym typeface="Arial"/>
              </a:rPr>
              <a:t> sender </a:t>
            </a:r>
            <a:r>
              <a:rPr lang="en-US" sz="1100" b="0" i="0" u="none" strike="noStrike" cap="none" dirty="0" err="1" smtClean="0">
                <a:solidFill>
                  <a:srgbClr val="000000"/>
                </a:solidFill>
                <a:effectLst/>
                <a:latin typeface="Arial"/>
                <a:ea typeface="Arial"/>
                <a:cs typeface="Arial"/>
                <a:sym typeface="Arial"/>
              </a:rPr>
              <a:t>ve</a:t>
            </a:r>
            <a:r>
              <a:rPr lang="en-US" sz="1100" b="0" i="0" u="none" strike="noStrike" cap="none" dirty="0" smtClean="0">
                <a:solidFill>
                  <a:srgbClr val="000000"/>
                </a:solidFill>
                <a:effectLst/>
                <a:latin typeface="Arial"/>
                <a:ea typeface="Arial"/>
                <a:cs typeface="Arial"/>
                <a:sym typeface="Arial"/>
              </a:rPr>
              <a:t> receiver </a:t>
            </a:r>
            <a:r>
              <a:rPr lang="en-US" sz="1100" b="0" i="0" u="none" strike="noStrike" cap="none" dirty="0" err="1" smtClean="0">
                <a:solidFill>
                  <a:srgbClr val="000000"/>
                </a:solidFill>
                <a:effectLst/>
                <a:latin typeface="Arial"/>
                <a:ea typeface="Arial"/>
                <a:cs typeface="Arial"/>
                <a:sym typeface="Arial"/>
              </a:rPr>
              <a:t>fonksiyonu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yazabiliriz</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Böylece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fonksiyonları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işi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yapmaya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zorlamış</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oluruz</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Bununla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birlikte</a:t>
            </a:r>
            <a:r>
              <a:rPr lang="en-US" sz="1100" b="0" i="0" u="none" strike="noStrike" cap="none" dirty="0" smtClean="0">
                <a:solidFill>
                  <a:srgbClr val="000000"/>
                </a:solidFill>
                <a:effectLst/>
                <a:latin typeface="Arial"/>
                <a:ea typeface="Arial"/>
                <a:cs typeface="Arial"/>
                <a:sym typeface="Arial"/>
              </a:rPr>
              <a:t> direction </a:t>
            </a:r>
            <a:r>
              <a:rPr lang="en-US" sz="1100" b="0" i="0" u="none" strike="noStrike" cap="none" dirty="0" err="1" smtClean="0">
                <a:solidFill>
                  <a:srgbClr val="000000"/>
                </a:solidFill>
                <a:effectLst/>
                <a:latin typeface="Arial"/>
                <a:ea typeface="Arial"/>
                <a:cs typeface="Arial"/>
                <a:sym typeface="Arial"/>
              </a:rPr>
              <a:t>fonksiyonu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gibi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işi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kanaldaki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veriyi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alıp</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başka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aktaran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fonksiyonlar</a:t>
            </a:r>
            <a:r>
              <a:rPr lang="en-US" sz="1100" b="0" i="0" u="none" strike="noStrike" cap="none" dirty="0" smtClean="0">
                <a:solidFill>
                  <a:srgbClr val="000000"/>
                </a:solidFill>
                <a:effectLst/>
                <a:latin typeface="Arial"/>
                <a:ea typeface="Arial"/>
                <a:cs typeface="Arial"/>
                <a:sym typeface="Arial"/>
              </a:rPr>
              <a:t> da </a:t>
            </a:r>
            <a:r>
              <a:rPr lang="en-US" sz="1100" b="0" i="0" u="none" strike="noStrike" cap="none" dirty="0" err="1" smtClean="0">
                <a:solidFill>
                  <a:srgbClr val="000000"/>
                </a:solidFill>
                <a:effectLst/>
                <a:latin typeface="Arial"/>
                <a:ea typeface="Arial"/>
                <a:cs typeface="Arial"/>
                <a:sym typeface="Arial"/>
              </a:rPr>
              <a:t>yazabiliriz</a:t>
            </a:r>
            <a:r>
              <a:rPr lang="en-US" sz="1100" b="0" i="0" u="none" strike="noStrike" cap="none" dirty="0" smtClean="0">
                <a:solidFill>
                  <a:srgbClr val="000000"/>
                </a:solidFill>
                <a:effectLst/>
                <a:latin typeface="Arial"/>
                <a:ea typeface="Arial"/>
                <a:cs typeface="Arial"/>
                <a:sym typeface="Aria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rPr>
              <a:t>Bu </a:t>
            </a:r>
            <a:r>
              <a:rPr lang="en-US" sz="1100" b="0" i="0" u="none" strike="noStrike" cap="none" dirty="0" err="1" smtClean="0">
                <a:solidFill>
                  <a:srgbClr val="000000"/>
                </a:solidFill>
                <a:effectLst/>
                <a:latin typeface="Arial"/>
                <a:ea typeface="Arial"/>
                <a:cs typeface="Arial"/>
                <a:sym typeface="Arial"/>
              </a:rPr>
              <a:t>durumda</a:t>
            </a:r>
            <a:r>
              <a:rPr lang="en-US" sz="1100" b="0" i="0" u="none" strike="noStrike" cap="none" dirty="0" smtClean="0">
                <a:solidFill>
                  <a:srgbClr val="000000"/>
                </a:solidFill>
                <a:effectLst/>
                <a:latin typeface="Arial"/>
                <a:ea typeface="Arial"/>
                <a:cs typeface="Arial"/>
                <a:sym typeface="Arial"/>
              </a:rPr>
              <a:t> tip </a:t>
            </a:r>
            <a:r>
              <a:rPr lang="en-US" sz="1100" b="0" i="0" u="none" strike="noStrike" cap="none" dirty="0" err="1" smtClean="0">
                <a:solidFill>
                  <a:srgbClr val="000000"/>
                </a:solidFill>
                <a:effectLst/>
                <a:latin typeface="Arial"/>
                <a:ea typeface="Arial"/>
                <a:cs typeface="Arial"/>
                <a:sym typeface="Arial"/>
              </a:rPr>
              <a:t>güvenliği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adına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kanalın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çalışma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yönünü</a:t>
            </a:r>
            <a:r>
              <a:rPr lang="en-US" sz="1100" b="0" i="0" u="none" strike="noStrike" cap="none" dirty="0" smtClean="0">
                <a:solidFill>
                  <a:srgbClr val="000000"/>
                </a:solidFill>
                <a:effectLst/>
                <a:latin typeface="Arial"/>
                <a:ea typeface="Arial"/>
                <a:cs typeface="Arial"/>
                <a:sym typeface="Arial"/>
              </a:rPr>
              <a:t> de </a:t>
            </a:r>
            <a:r>
              <a:rPr lang="en-US" sz="1100" b="0" i="0" u="none" strike="noStrike" cap="none" dirty="0" err="1" smtClean="0">
                <a:solidFill>
                  <a:srgbClr val="000000"/>
                </a:solidFill>
                <a:effectLst/>
                <a:latin typeface="Arial"/>
                <a:ea typeface="Arial"/>
                <a:cs typeface="Arial"/>
                <a:sym typeface="Arial"/>
              </a:rPr>
              <a:t>belirleyebiliriz</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Yani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fonksiyon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parametresi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olan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kanalın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sadece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alıcı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veya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verici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olması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garanti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edilebilir</a:t>
            </a:r>
            <a:r>
              <a:rPr lang="en-US" sz="1100" b="0" i="0" u="none" strike="noStrike" cap="none" dirty="0" smtClean="0">
                <a:solidFill>
                  <a:srgbClr val="000000"/>
                </a:solidFill>
                <a:effectLst/>
                <a:latin typeface="Arial"/>
                <a:ea typeface="Arial"/>
                <a:cs typeface="Arial"/>
                <a:sym typeface="Arial"/>
              </a:rPr>
              <a:t>. </a:t>
            </a:r>
            <a:endParaRPr lang="tr-TR" dirty="0"/>
          </a:p>
        </p:txBody>
      </p:sp>
    </p:spTree>
    <p:extLst>
      <p:ext uri="{BB962C8B-B14F-4D97-AF65-F5344CB8AC3E}">
        <p14:creationId xmlns:p14="http://schemas.microsoft.com/office/powerpoint/2010/main" val="3573343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smtClean="0">
                <a:solidFill>
                  <a:srgbClr val="000000"/>
                </a:solidFill>
                <a:effectLst/>
                <a:latin typeface="Arial"/>
                <a:ea typeface="Arial"/>
                <a:cs typeface="Arial"/>
                <a:sym typeface="Arial"/>
              </a:rPr>
              <a:t>Kanallar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normalde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senrkon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çalışırlar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Yani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mesajı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gönderen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taraf</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ile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mesajı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alacak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olan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taraf</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birbirlerini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beklerler</a:t>
            </a:r>
            <a:r>
              <a:rPr lang="en-US" sz="1100" b="0" i="0" u="none" strike="noStrike" cap="none" dirty="0" smtClean="0">
                <a:solidFill>
                  <a:srgbClr val="000000"/>
                </a:solidFill>
                <a:effectLst/>
                <a:latin typeface="Arial"/>
                <a:ea typeface="Arial"/>
                <a:cs typeface="Arial"/>
                <a:sym typeface="Arial"/>
              </a:rPr>
              <a:t>. Buffer </a:t>
            </a:r>
            <a:r>
              <a:rPr lang="en-US" sz="1100" b="0" i="0" u="none" strike="noStrike" cap="none" dirty="0" err="1" smtClean="0">
                <a:solidFill>
                  <a:srgbClr val="000000"/>
                </a:solidFill>
                <a:effectLst/>
                <a:latin typeface="Arial"/>
                <a:ea typeface="Arial"/>
                <a:cs typeface="Arial"/>
                <a:sym typeface="Arial"/>
              </a:rPr>
              <a:t>kullanan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kanallar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inşa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ederek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birbirleriyle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asenkron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çalışmalarını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sağlayabiliri</a:t>
            </a:r>
            <a:r>
              <a:rPr lang="en-US" sz="1100" b="0" i="1" u="none" strike="noStrike" cap="none" dirty="0" err="1" smtClean="0">
                <a:solidFill>
                  <a:srgbClr val="000000"/>
                </a:solidFill>
                <a:effectLst/>
                <a:latin typeface="Arial"/>
                <a:ea typeface="Arial"/>
                <a:cs typeface="Arial"/>
                <a:sym typeface="Arial"/>
              </a:rPr>
              <a:t>z</a:t>
            </a:r>
            <a:r>
              <a:rPr lang="en-US" sz="1100" b="0" i="1" u="none" strike="noStrike" cap="none" dirty="0" smtClean="0">
                <a:solidFill>
                  <a:srgbClr val="000000"/>
                </a:solidFill>
                <a:effectLst/>
                <a:latin typeface="Arial"/>
                <a:ea typeface="Arial"/>
                <a:cs typeface="Arial"/>
                <a:sym typeface="Arial"/>
              </a:rPr>
              <a:t>(</a:t>
            </a:r>
            <a:r>
              <a:rPr lang="en-US" sz="1100" b="0" i="1" u="none" strike="noStrike" cap="none" dirty="0" err="1" smtClean="0">
                <a:solidFill>
                  <a:srgbClr val="000000"/>
                </a:solidFill>
                <a:effectLst/>
                <a:latin typeface="Arial"/>
                <a:ea typeface="Arial"/>
                <a:cs typeface="Arial"/>
                <a:sym typeface="Arial"/>
              </a:rPr>
              <a:t>Varsayılan</a:t>
            </a:r>
            <a:r>
              <a:rPr lang="en-US" sz="1100" b="0" i="1" u="none" strike="noStrike" cap="none" dirty="0" smtClean="0">
                <a:solidFill>
                  <a:srgbClr val="000000"/>
                </a:solidFill>
                <a:effectLst/>
                <a:latin typeface="Arial"/>
                <a:ea typeface="Arial"/>
                <a:cs typeface="Arial"/>
                <a:sym typeface="Arial"/>
              </a:rPr>
              <a:t> </a:t>
            </a:r>
            <a:r>
              <a:rPr lang="en-US" sz="1100" b="0" i="1" u="none" strike="noStrike" cap="none" dirty="0" err="1" smtClean="0">
                <a:solidFill>
                  <a:srgbClr val="000000"/>
                </a:solidFill>
                <a:effectLst/>
                <a:latin typeface="Arial"/>
                <a:ea typeface="Arial"/>
                <a:cs typeface="Arial"/>
                <a:sym typeface="Arial"/>
              </a:rPr>
              <a:t>olarak</a:t>
            </a:r>
            <a:r>
              <a:rPr lang="en-US" sz="1100" b="0" i="1" u="none" strike="noStrike" cap="none" dirty="0" smtClean="0">
                <a:solidFill>
                  <a:srgbClr val="000000"/>
                </a:solidFill>
                <a:effectLst/>
                <a:latin typeface="Arial"/>
                <a:ea typeface="Arial"/>
                <a:cs typeface="Arial"/>
                <a:sym typeface="Arial"/>
              </a:rPr>
              <a:t> buffer </a:t>
            </a:r>
            <a:r>
              <a:rPr lang="en-US" sz="1100" b="0" i="1" u="none" strike="noStrike" cap="none" dirty="0" err="1" smtClean="0">
                <a:solidFill>
                  <a:srgbClr val="000000"/>
                </a:solidFill>
                <a:effectLst/>
                <a:latin typeface="Arial"/>
                <a:ea typeface="Arial"/>
                <a:cs typeface="Arial"/>
                <a:sym typeface="Arial"/>
              </a:rPr>
              <a:t>kullanılmamaktadır</a:t>
            </a:r>
            <a:r>
              <a:rPr lang="en-US" sz="1100" b="0" i="1" u="none" strike="noStrike" cap="none" dirty="0" smtClean="0">
                <a:solidFill>
                  <a:srgbClr val="000000"/>
                </a:solidFill>
                <a:effectLst/>
                <a:latin typeface="Arial"/>
                <a:ea typeface="Arial"/>
                <a:cs typeface="Arial"/>
                <a:sym typeface="Arial"/>
              </a:rPr>
              <a:t>)</a:t>
            </a:r>
            <a:r>
              <a:rPr lang="en-US" sz="1100" b="0" i="0" u="none" strike="noStrike" cap="none" dirty="0" smtClean="0">
                <a:solidFill>
                  <a:srgbClr val="000000"/>
                </a:solidFill>
                <a:effectLst/>
                <a:latin typeface="Arial"/>
                <a:ea typeface="Arial"/>
                <a:cs typeface="Arial"/>
                <a:sym typeface="Arial"/>
              </a:rPr>
              <a:t> Buffer </a:t>
            </a:r>
            <a:r>
              <a:rPr lang="en-US" sz="1100" b="0" i="0" u="none" strike="noStrike" cap="none" dirty="0" err="1" smtClean="0">
                <a:solidFill>
                  <a:srgbClr val="000000"/>
                </a:solidFill>
                <a:effectLst/>
                <a:latin typeface="Arial"/>
                <a:ea typeface="Arial"/>
                <a:cs typeface="Arial"/>
                <a:sym typeface="Arial"/>
              </a:rPr>
              <a:t>kullanacak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ile</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tipinden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kaç</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adet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göndereceğimizi</a:t>
            </a:r>
            <a:r>
              <a:rPr lang="en-US" sz="1100" b="0" i="0" u="none" strike="noStrike" cap="none" dirty="0" smtClean="0">
                <a:solidFill>
                  <a:srgbClr val="000000"/>
                </a:solidFill>
                <a:effectLst/>
                <a:latin typeface="Arial"/>
                <a:ea typeface="Arial"/>
                <a:cs typeface="Arial"/>
                <a:sym typeface="Arial"/>
              </a:rPr>
              <a:t> de </a:t>
            </a:r>
            <a:r>
              <a:rPr lang="en-US" sz="1100" b="0" i="0" u="none" strike="noStrike" cap="none" dirty="0" err="1" smtClean="0">
                <a:solidFill>
                  <a:srgbClr val="000000"/>
                </a:solidFill>
                <a:effectLst/>
                <a:latin typeface="Arial"/>
                <a:ea typeface="Arial"/>
                <a:cs typeface="Arial"/>
                <a:sym typeface="Arial"/>
              </a:rPr>
              <a:t>belirtiriz</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Yani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kanal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üzerinden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akacak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içeriği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sayı</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bazında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sınırlandırabiliriz</a:t>
            </a:r>
            <a:r>
              <a:rPr lang="en-US" sz="1100" b="0" i="0" u="none" strike="noStrike" cap="none" dirty="0" smtClean="0">
                <a:solidFill>
                  <a:srgbClr val="000000"/>
                </a:solidFill>
                <a:effectLst/>
                <a:latin typeface="Arial"/>
                <a:ea typeface="Arial"/>
                <a:cs typeface="Arial"/>
                <a:sym typeface="Arial"/>
              </a:rPr>
              <a:t>. </a:t>
            </a:r>
            <a:endParaRPr lang="tr-TR" dirty="0"/>
          </a:p>
        </p:txBody>
      </p:sp>
    </p:spTree>
    <p:extLst>
      <p:ext uri="{BB962C8B-B14F-4D97-AF65-F5344CB8AC3E}">
        <p14:creationId xmlns:p14="http://schemas.microsoft.com/office/powerpoint/2010/main" val="2239384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tr-TR" dirty="0"/>
          </a:p>
        </p:txBody>
      </p:sp>
    </p:spTree>
    <p:extLst>
      <p:ext uri="{BB962C8B-B14F-4D97-AF65-F5344CB8AC3E}">
        <p14:creationId xmlns:p14="http://schemas.microsoft.com/office/powerpoint/2010/main" val="2952096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4d5a4f593_1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4d5a4f593_1_1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sz="1100" b="0" i="0" u="none" strike="noStrike" cap="none" dirty="0" smtClean="0">
                <a:solidFill>
                  <a:srgbClr val="000000"/>
                </a:solidFill>
                <a:effectLst/>
                <a:latin typeface="Arial"/>
                <a:ea typeface="Arial"/>
                <a:cs typeface="Arial"/>
                <a:sym typeface="Arial"/>
              </a:rPr>
              <a:t>Aslında goroutine' ler pratik olsalar da tamamlandıklarında sinyal vermemeleri gibi bir sorunları da vardır. Sessizce işlerini tamamlayıp kaynaklarını iade ederler. İşte bu noktada channel yöntemi devreye girmektedir. Temel olarak bir channel ile goroutine'ler arasında iletişim kurabilir ve eş zamanlı çalışan iş parçaları arasında senkronizasyonu sağlayabiliriz. Channel konusu içerisinde bir çok alt konu da bulunuyor.</a:t>
            </a:r>
            <a:r>
              <a:rPr lang="en-US" sz="1100" b="0" i="0" u="none" strike="noStrike" cap="none" dirty="0" smtClean="0">
                <a:solidFill>
                  <a:srgbClr val="000000"/>
                </a:solidFill>
                <a:effectLst/>
                <a:latin typeface="Arial"/>
                <a:ea typeface="Arial"/>
                <a:cs typeface="Arial"/>
                <a:sym typeface="Arial"/>
              </a:rPr>
              <a:t> </a:t>
            </a:r>
            <a:r>
              <a:rPr lang="tr-TR" sz="1100" b="0" i="0" u="none" strike="noStrike" cap="none" dirty="0" smtClean="0">
                <a:solidFill>
                  <a:srgbClr val="000000"/>
                </a:solidFill>
                <a:effectLst/>
                <a:latin typeface="Arial"/>
                <a:ea typeface="Arial"/>
                <a:cs typeface="Arial"/>
                <a:sym typeface="Arial"/>
              </a:rPr>
              <a:t>Kanallar normalde senrkon çalışırlar. Yani mesajı gönderen taraf ile mesajı alacak olan taraf birbirlerini beklerler. Buffer kullanan kanallar inşa ederek birbirleriyle asenkron çalışmalarını sağlayabiliri</a:t>
            </a:r>
            <a:r>
              <a:rPr lang="tr-TR" sz="1100" b="0" i="1" u="none" strike="noStrike" cap="none" dirty="0" smtClean="0">
                <a:solidFill>
                  <a:srgbClr val="000000"/>
                </a:solidFill>
                <a:effectLst/>
                <a:latin typeface="Arial"/>
                <a:ea typeface="Arial"/>
                <a:cs typeface="Arial"/>
                <a:sym typeface="Arial"/>
              </a:rPr>
              <a:t>z</a:t>
            </a:r>
            <a:r>
              <a:rPr lang="en-US" sz="1100" b="0" i="1" u="none" strike="noStrike" cap="none" baseline="0" dirty="0" smtClean="0">
                <a:solidFill>
                  <a:srgbClr val="000000"/>
                </a:solidFill>
                <a:effectLst/>
                <a:latin typeface="Arial"/>
                <a:ea typeface="Arial"/>
                <a:cs typeface="Arial"/>
                <a:sym typeface="Arial"/>
              </a:rPr>
              <a:t> Channel uzerinde max 64 kb veri </a:t>
            </a:r>
            <a:r>
              <a:rPr lang="en-US" sz="1100" b="0" i="1" u="none" strike="noStrike" cap="none" baseline="0" dirty="0" err="1" smtClean="0">
                <a:solidFill>
                  <a:srgbClr val="000000"/>
                </a:solidFill>
                <a:effectLst/>
                <a:latin typeface="Arial"/>
                <a:ea typeface="Arial"/>
                <a:cs typeface="Arial"/>
                <a:sym typeface="Arial"/>
              </a:rPr>
              <a:t>tasinir</a:t>
            </a:r>
            <a:r>
              <a:rPr lang="en-US" sz="1100" b="0" i="1" u="none" strike="noStrike" cap="none" baseline="0" dirty="0" smtClean="0">
                <a:solidFill>
                  <a:srgbClr val="000000"/>
                </a:solidFill>
                <a:effectLst/>
                <a:latin typeface="Arial"/>
                <a:ea typeface="Arial"/>
                <a:cs typeface="Arial"/>
                <a:sym typeface="Arial"/>
              </a:rPr>
              <a:t>.</a:t>
            </a:r>
            <a:endParaRPr lang="tr-TR" dirty="0"/>
          </a:p>
        </p:txBody>
      </p:sp>
    </p:spTree>
    <p:extLst>
      <p:ext uri="{BB962C8B-B14F-4D97-AF65-F5344CB8AC3E}">
        <p14:creationId xmlns:p14="http://schemas.microsoft.com/office/powerpoint/2010/main" val="4022746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e767c083a8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e767c083a8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6463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79a5dc6a1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79a5dc6a1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767c083a8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767c083a8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e2a5a17047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e2a5a17047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767c083a8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767c083a8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784f4d65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784f4d65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dirty="0" smtClean="0"/>
              <a:t>Çakışan zaman aralıklarında en az iki veya daha fazla görevin başlayabildiği, çalışabildiği ve tamamlanabildiği zamandır. İki görev olduğunu varsayarsak ikisininde</a:t>
            </a:r>
            <a:r>
              <a:rPr lang="tr-TR" baseline="0" dirty="0" smtClean="0"/>
              <a:t> aynı anda çalışacağı anlamına gelmez. Tek işlemci üzerinde koşan tek bir çekirdek üzerinde çoklu görevler bu şekilde gerçekleşir. </a:t>
            </a:r>
            <a:r>
              <a:rPr lang="tr-TR" sz="1100" b="1" i="0" u="none" strike="noStrike" cap="none" dirty="0" smtClean="0">
                <a:solidFill>
                  <a:srgbClr val="000000"/>
                </a:solidFill>
                <a:effectLst/>
                <a:latin typeface="Arial"/>
                <a:ea typeface="Arial"/>
                <a:cs typeface="Arial"/>
                <a:sym typeface="Arial"/>
              </a:rPr>
              <a:t>Race condition </a:t>
            </a:r>
            <a:r>
              <a:rPr lang="tr-TR" sz="1100" b="0" i="0" u="none" strike="noStrike" cap="none" dirty="0" smtClean="0">
                <a:solidFill>
                  <a:srgbClr val="000000"/>
                </a:solidFill>
                <a:effectLst/>
                <a:latin typeface="Arial"/>
                <a:ea typeface="Arial"/>
                <a:cs typeface="Arial"/>
                <a:sym typeface="Arial"/>
              </a:rPr>
              <a:t>terimi iki bağımsız eş sürecin (Process) aynı kaynak üzerine aynı zaman diliminde erişmeye çalışması sonucu bir sürecin diğerinden önce o kaynağa erişip farklı sonuçlar üretmesine yol açan durumu tanımlamaktadır.</a:t>
            </a:r>
            <a:endParaRPr lang="tr-TR" dirty="0" smtClean="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767c083a8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767c083a8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49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784f4d65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784f4d65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Görevleri</a:t>
            </a:r>
            <a:r>
              <a:rPr lang="tr-TR" baseline="0" dirty="0" smtClean="0"/>
              <a:t>n tam anlamıyla aynı zamanda</a:t>
            </a:r>
            <a:r>
              <a:rPr lang="en-US" baseline="0" dirty="0" smtClean="0"/>
              <a:t>,</a:t>
            </a:r>
            <a:r>
              <a:rPr lang="tr-TR" baseline="0" dirty="0" smtClean="0"/>
              <a:t> örneğin çok çekirdekli bir işlemcide çalıştığı zamandır. Paralelliğin gerçekleşebilmesi için fiziksel olarak iyi bir işlemciye ve aynı işlemci üzerinde birden fazla core yani çekirdeğe ihtiyaç duyarız. Fiziksel olarak gerçekleşmez ise bu tam olarak mümkün değildir. </a:t>
            </a:r>
            <a:endParaRPr dirty="0"/>
          </a:p>
        </p:txBody>
      </p:sp>
    </p:spTree>
    <p:extLst>
      <p:ext uri="{BB962C8B-B14F-4D97-AF65-F5344CB8AC3E}">
        <p14:creationId xmlns:p14="http://schemas.microsoft.com/office/powerpoint/2010/main" val="21360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767c083a8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767c083a8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767c083a8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e767c083a8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767c083a8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767c083a8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2493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yle guide">
  <p:cSld name="5_Introduction">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561075" y="1022438"/>
            <a:ext cx="13497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700">
                <a:solidFill>
                  <a:srgbClr val="FFFFFF"/>
                </a:solidFill>
                <a:latin typeface="Inter-Regular"/>
                <a:ea typeface="Inter-Regular"/>
                <a:cs typeface="Inter-Regular"/>
                <a:sym typeface="Inter-Regular"/>
              </a:rPr>
              <a:t>COLOURS</a:t>
            </a:r>
            <a:endParaRPr sz="1700">
              <a:solidFill>
                <a:srgbClr val="FFFFFF"/>
              </a:solidFill>
              <a:latin typeface="Inter-Regular"/>
              <a:ea typeface="Inter-Regular"/>
              <a:cs typeface="Inter-Regular"/>
              <a:sym typeface="Inter-Regular"/>
            </a:endParaRPr>
          </a:p>
        </p:txBody>
      </p:sp>
      <p:sp>
        <p:nvSpPr>
          <p:cNvPr id="10" name="Google Shape;10;p2"/>
          <p:cNvSpPr txBox="1"/>
          <p:nvPr/>
        </p:nvSpPr>
        <p:spPr>
          <a:xfrm>
            <a:off x="3160800" y="1022450"/>
            <a:ext cx="29454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700">
                <a:solidFill>
                  <a:srgbClr val="FFFFFF"/>
                </a:solidFill>
                <a:latin typeface="Inter-Regular"/>
                <a:ea typeface="Inter-Regular"/>
                <a:cs typeface="Inter-Regular"/>
                <a:sym typeface="Inter-Regular"/>
              </a:rPr>
              <a:t>TYPOGRAPHY - INTER</a:t>
            </a:r>
            <a:endParaRPr sz="1700">
              <a:solidFill>
                <a:srgbClr val="FFFFFF"/>
              </a:solidFill>
              <a:latin typeface="Inter-Regular"/>
              <a:ea typeface="Inter-Regular"/>
              <a:cs typeface="Inter-Regular"/>
              <a:sym typeface="Inter-Regular"/>
            </a:endParaRPr>
          </a:p>
        </p:txBody>
      </p:sp>
      <p:sp>
        <p:nvSpPr>
          <p:cNvPr id="11" name="Google Shape;11;p2"/>
          <p:cNvSpPr txBox="1"/>
          <p:nvPr/>
        </p:nvSpPr>
        <p:spPr>
          <a:xfrm>
            <a:off x="6501502" y="1022438"/>
            <a:ext cx="13497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700">
                <a:solidFill>
                  <a:srgbClr val="FFFFFF"/>
                </a:solidFill>
                <a:latin typeface="Inter-Regular"/>
                <a:ea typeface="Inter-Regular"/>
                <a:cs typeface="Inter-Regular"/>
                <a:sym typeface="Inter-Regular"/>
              </a:rPr>
              <a:t>LOGO </a:t>
            </a:r>
            <a:endParaRPr sz="1700">
              <a:solidFill>
                <a:srgbClr val="FFFFFF"/>
              </a:solidFill>
              <a:latin typeface="Inter-Regular"/>
              <a:ea typeface="Inter-Regular"/>
              <a:cs typeface="Inter-Regular"/>
              <a:sym typeface="Inter-Regular"/>
            </a:endParaRPr>
          </a:p>
        </p:txBody>
      </p:sp>
      <p:sp>
        <p:nvSpPr>
          <p:cNvPr id="12" name="Google Shape;12;p2"/>
          <p:cNvSpPr/>
          <p:nvPr/>
        </p:nvSpPr>
        <p:spPr>
          <a:xfrm>
            <a:off x="561075" y="1789369"/>
            <a:ext cx="516000" cy="516000"/>
          </a:xfrm>
          <a:prstGeom prst="ellipse">
            <a:avLst/>
          </a:prstGeom>
          <a:solidFill>
            <a:schemeClr val="dk1"/>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 name="Google Shape;13;p2"/>
          <p:cNvSpPr/>
          <p:nvPr/>
        </p:nvSpPr>
        <p:spPr>
          <a:xfrm>
            <a:off x="1201527" y="1789369"/>
            <a:ext cx="516000" cy="516000"/>
          </a:xfrm>
          <a:prstGeom prst="ellipse">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 name="Google Shape;14;p2"/>
          <p:cNvSpPr/>
          <p:nvPr/>
        </p:nvSpPr>
        <p:spPr>
          <a:xfrm>
            <a:off x="1841980" y="1789369"/>
            <a:ext cx="516000" cy="516000"/>
          </a:xfrm>
          <a:prstGeom prst="ellipse">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842130" y="2438327"/>
            <a:ext cx="516000" cy="516000"/>
          </a:xfrm>
          <a:prstGeom prst="ellips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1201677" y="2438327"/>
            <a:ext cx="516000" cy="516000"/>
          </a:xfrm>
          <a:prstGeom prst="ellipse">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561225" y="2438327"/>
            <a:ext cx="516000" cy="516000"/>
          </a:xfrm>
          <a:prstGeom prst="ellipse">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 name="Google Shape;18;p2"/>
          <p:cNvSpPr txBox="1"/>
          <p:nvPr/>
        </p:nvSpPr>
        <p:spPr>
          <a:xfrm>
            <a:off x="3160800" y="1664300"/>
            <a:ext cx="2433000" cy="5478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700">
                <a:solidFill>
                  <a:srgbClr val="FFFFFF"/>
                </a:solidFill>
                <a:latin typeface="Inter-Regular"/>
                <a:ea typeface="Inter-Regular"/>
                <a:cs typeface="Inter-Regular"/>
                <a:sym typeface="Inter-Regular"/>
              </a:rPr>
              <a:t>Titles - Bold 17pts </a:t>
            </a:r>
            <a:endParaRPr sz="1700">
              <a:solidFill>
                <a:srgbClr val="FFFFFF"/>
              </a:solidFill>
              <a:latin typeface="Inter-Regular"/>
              <a:ea typeface="Inter-Regular"/>
              <a:cs typeface="Inter-Regular"/>
              <a:sym typeface="Inter-Regular"/>
            </a:endParaRPr>
          </a:p>
        </p:txBody>
      </p:sp>
      <p:sp>
        <p:nvSpPr>
          <p:cNvPr id="19" name="Google Shape;19;p2"/>
          <p:cNvSpPr txBox="1"/>
          <p:nvPr/>
        </p:nvSpPr>
        <p:spPr>
          <a:xfrm>
            <a:off x="3160800" y="2317150"/>
            <a:ext cx="28797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rgbClr val="FFFFFF"/>
                </a:solidFill>
                <a:latin typeface="Inter"/>
                <a:ea typeface="Inter"/>
                <a:cs typeface="Inter"/>
                <a:sym typeface="Inter"/>
              </a:rPr>
              <a:t>Body copy - Regular 11pts</a:t>
            </a:r>
            <a:endParaRPr sz="1100">
              <a:solidFill>
                <a:srgbClr val="FFFFFF"/>
              </a:solidFill>
              <a:latin typeface="Inter"/>
              <a:ea typeface="Inter"/>
              <a:cs typeface="Inter"/>
              <a:sym typeface="Inter"/>
            </a:endParaRPr>
          </a:p>
        </p:txBody>
      </p:sp>
      <p:sp>
        <p:nvSpPr>
          <p:cNvPr id="20" name="Google Shape;20;p2"/>
          <p:cNvSpPr/>
          <p:nvPr/>
        </p:nvSpPr>
        <p:spPr>
          <a:xfrm>
            <a:off x="6602559" y="2438319"/>
            <a:ext cx="773400" cy="773400"/>
          </a:xfrm>
          <a:prstGeom prst="ellipse">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 name="Google Shape;21;p2"/>
          <p:cNvSpPr txBox="1"/>
          <p:nvPr/>
        </p:nvSpPr>
        <p:spPr>
          <a:xfrm>
            <a:off x="561075" y="3760007"/>
            <a:ext cx="2067000" cy="8511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rgbClr val="FFFFFF"/>
                </a:solidFill>
                <a:latin typeface="Inter-Regular"/>
                <a:ea typeface="Inter-Regular"/>
                <a:cs typeface="Inter-Regular"/>
                <a:sym typeface="Inter-Regular"/>
              </a:rPr>
              <a:t>TIP</a:t>
            </a:r>
            <a:endParaRPr sz="1100">
              <a:solidFill>
                <a:srgbClr val="FFFFFF"/>
              </a:solidFill>
              <a:latin typeface="Inter-Regular"/>
              <a:ea typeface="Inter-Regular"/>
              <a:cs typeface="Inter-Regular"/>
              <a:sym typeface="Inter-Regular"/>
            </a:endParaRPr>
          </a:p>
          <a:p>
            <a:pPr marL="0" lvl="0" indent="0" algn="l" rtl="0">
              <a:lnSpc>
                <a:spcPct val="115000"/>
              </a:lnSpc>
              <a:spcBef>
                <a:spcPts val="0"/>
              </a:spcBef>
              <a:spcAft>
                <a:spcPts val="0"/>
              </a:spcAft>
              <a:buNone/>
            </a:pPr>
            <a:r>
              <a:rPr lang="en" sz="1100">
                <a:solidFill>
                  <a:srgbClr val="FFFFFF"/>
                </a:solidFill>
                <a:latin typeface="Inter"/>
                <a:ea typeface="Inter"/>
                <a:cs typeface="Inter"/>
                <a:sym typeface="Inter"/>
              </a:rPr>
              <a:t>All colours can be found</a:t>
            </a:r>
            <a:endParaRPr sz="1100">
              <a:solidFill>
                <a:srgbClr val="FFFFFF"/>
              </a:solidFill>
              <a:latin typeface="Inter"/>
              <a:ea typeface="Inter"/>
              <a:cs typeface="Inter"/>
              <a:sym typeface="Inter"/>
            </a:endParaRPr>
          </a:p>
          <a:p>
            <a:pPr marL="0" lvl="0" indent="0" algn="l" rtl="0">
              <a:lnSpc>
                <a:spcPct val="115000"/>
              </a:lnSpc>
              <a:spcBef>
                <a:spcPts val="0"/>
              </a:spcBef>
              <a:spcAft>
                <a:spcPts val="0"/>
              </a:spcAft>
              <a:buNone/>
            </a:pPr>
            <a:r>
              <a:rPr lang="en" sz="1100">
                <a:solidFill>
                  <a:srgbClr val="FFFFFF"/>
                </a:solidFill>
                <a:latin typeface="Inter"/>
                <a:ea typeface="Inter"/>
                <a:cs typeface="Inter"/>
                <a:sym typeface="Inter"/>
              </a:rPr>
              <a:t>on ‘theme colours’ button</a:t>
            </a:r>
            <a:endParaRPr sz="1100">
              <a:solidFill>
                <a:srgbClr val="FFFFFF"/>
              </a:solidFill>
              <a:latin typeface="Inter"/>
              <a:ea typeface="Inter"/>
              <a:cs typeface="Inter"/>
              <a:sym typeface="Inter"/>
            </a:endParaRPr>
          </a:p>
          <a:p>
            <a:pPr marL="0" lvl="0" indent="0" algn="l" rtl="0">
              <a:lnSpc>
                <a:spcPct val="115000"/>
              </a:lnSpc>
              <a:spcBef>
                <a:spcPts val="0"/>
              </a:spcBef>
              <a:spcAft>
                <a:spcPts val="0"/>
              </a:spcAft>
              <a:buNone/>
            </a:pPr>
            <a:r>
              <a:rPr lang="en" sz="1100">
                <a:solidFill>
                  <a:srgbClr val="FFFFFF"/>
                </a:solidFill>
                <a:latin typeface="Inter"/>
                <a:ea typeface="Inter"/>
                <a:cs typeface="Inter"/>
                <a:sym typeface="Inter"/>
              </a:rPr>
              <a:t>in the toolbar </a:t>
            </a:r>
            <a:endParaRPr sz="1100">
              <a:solidFill>
                <a:srgbClr val="FFFFFF"/>
              </a:solidFill>
              <a:latin typeface="Inter"/>
              <a:ea typeface="Inter"/>
              <a:cs typeface="Inter"/>
              <a:sym typeface="Inter"/>
            </a:endParaRPr>
          </a:p>
          <a:p>
            <a:pPr marL="0" lvl="0" indent="0" algn="l" rtl="0">
              <a:spcBef>
                <a:spcPts val="0"/>
              </a:spcBef>
              <a:spcAft>
                <a:spcPts val="0"/>
              </a:spcAft>
              <a:buNone/>
            </a:pPr>
            <a:endParaRPr sz="1100">
              <a:solidFill>
                <a:srgbClr val="FFFFFF"/>
              </a:solidFill>
              <a:latin typeface="Inter-Regular"/>
              <a:ea typeface="Inter-Regular"/>
              <a:cs typeface="Inter-Regular"/>
              <a:sym typeface="Inter-Regular"/>
            </a:endParaRPr>
          </a:p>
          <a:p>
            <a:pPr marL="0" lvl="0" indent="0" algn="l" rtl="0">
              <a:spcBef>
                <a:spcPts val="0"/>
              </a:spcBef>
              <a:spcAft>
                <a:spcPts val="0"/>
              </a:spcAft>
              <a:buNone/>
            </a:pPr>
            <a:endParaRPr sz="1100">
              <a:solidFill>
                <a:srgbClr val="FFFFFF"/>
              </a:solidFill>
              <a:latin typeface="Inter"/>
              <a:ea typeface="Inter"/>
              <a:cs typeface="Inter"/>
              <a:sym typeface="Inter"/>
            </a:endParaRPr>
          </a:p>
        </p:txBody>
      </p:sp>
      <p:sp>
        <p:nvSpPr>
          <p:cNvPr id="22" name="Google Shape;22;p2"/>
          <p:cNvSpPr txBox="1"/>
          <p:nvPr/>
        </p:nvSpPr>
        <p:spPr>
          <a:xfrm>
            <a:off x="3160800" y="1984700"/>
            <a:ext cx="25368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a:solidFill>
                  <a:srgbClr val="FFFFFF"/>
                </a:solidFill>
                <a:latin typeface="Inter"/>
                <a:ea typeface="Inter"/>
                <a:cs typeface="Inter"/>
                <a:sym typeface="Inter"/>
              </a:rPr>
              <a:t>Subtitles - Regular 14pts </a:t>
            </a:r>
            <a:endParaRPr>
              <a:solidFill>
                <a:srgbClr val="FFFFFF"/>
              </a:solidFill>
              <a:latin typeface="Inter"/>
              <a:ea typeface="Inter"/>
              <a:cs typeface="Inter"/>
              <a:sym typeface="Inter"/>
            </a:endParaRPr>
          </a:p>
        </p:txBody>
      </p:sp>
      <p:pic>
        <p:nvPicPr>
          <p:cNvPr id="23" name="Google Shape;23;p2"/>
          <p:cNvPicPr preferRelativeResize="0"/>
          <p:nvPr/>
        </p:nvPicPr>
        <p:blipFill>
          <a:blip r:embed="rId2">
            <a:alphaModFix/>
          </a:blip>
          <a:stretch>
            <a:fillRect/>
          </a:stretch>
        </p:blipFill>
        <p:spPr>
          <a:xfrm>
            <a:off x="6532427" y="1845019"/>
            <a:ext cx="1948501" cy="368156"/>
          </a:xfrm>
          <a:prstGeom prst="rect">
            <a:avLst/>
          </a:prstGeom>
          <a:noFill/>
          <a:ln>
            <a:noFill/>
          </a:ln>
        </p:spPr>
      </p:pic>
      <p:sp>
        <p:nvSpPr>
          <p:cNvPr id="24" name="Google Shape;24;p2"/>
          <p:cNvSpPr/>
          <p:nvPr/>
        </p:nvSpPr>
        <p:spPr>
          <a:xfrm>
            <a:off x="7637384" y="2438319"/>
            <a:ext cx="773400" cy="773400"/>
          </a:xfrm>
          <a:prstGeom prst="ellipse">
            <a:avLst/>
          </a:prstGeom>
          <a:no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5" name="Google Shape;25;p2"/>
          <p:cNvPicPr preferRelativeResize="0"/>
          <p:nvPr/>
        </p:nvPicPr>
        <p:blipFill>
          <a:blip r:embed="rId3">
            <a:alphaModFix/>
          </a:blip>
          <a:stretch>
            <a:fillRect/>
          </a:stretch>
        </p:blipFill>
        <p:spPr>
          <a:xfrm>
            <a:off x="6825456" y="2601592"/>
            <a:ext cx="327573" cy="516000"/>
          </a:xfrm>
          <a:prstGeom prst="rect">
            <a:avLst/>
          </a:prstGeom>
          <a:noFill/>
          <a:ln>
            <a:noFill/>
          </a:ln>
        </p:spPr>
      </p:pic>
      <p:pic>
        <p:nvPicPr>
          <p:cNvPr id="26" name="Google Shape;26;p2"/>
          <p:cNvPicPr preferRelativeResize="0"/>
          <p:nvPr/>
        </p:nvPicPr>
        <p:blipFill>
          <a:blip r:embed="rId4">
            <a:alphaModFix/>
          </a:blip>
          <a:stretch>
            <a:fillRect/>
          </a:stretch>
        </p:blipFill>
        <p:spPr>
          <a:xfrm>
            <a:off x="7874615" y="2601591"/>
            <a:ext cx="327575" cy="516003"/>
          </a:xfrm>
          <a:prstGeom prst="rect">
            <a:avLst/>
          </a:prstGeom>
          <a:noFill/>
          <a:ln>
            <a:noFill/>
          </a:ln>
        </p:spPr>
      </p:pic>
      <p:pic>
        <p:nvPicPr>
          <p:cNvPr id="27" name="Google Shape;27;p2"/>
          <p:cNvPicPr preferRelativeResize="0"/>
          <p:nvPr/>
        </p:nvPicPr>
        <p:blipFill>
          <a:blip r:embed="rId5">
            <a:alphaModFix/>
          </a:blip>
          <a:stretch>
            <a:fillRect/>
          </a:stretch>
        </p:blipFill>
        <p:spPr>
          <a:xfrm>
            <a:off x="6764400" y="3639650"/>
            <a:ext cx="1484577" cy="280500"/>
          </a:xfrm>
          <a:prstGeom prst="rect">
            <a:avLst/>
          </a:prstGeom>
          <a:noFill/>
          <a:ln>
            <a:noFill/>
          </a:ln>
        </p:spPr>
      </p:pic>
      <p:pic>
        <p:nvPicPr>
          <p:cNvPr id="28" name="Google Shape;28;p2"/>
          <p:cNvPicPr preferRelativeResize="0"/>
          <p:nvPr/>
        </p:nvPicPr>
        <p:blipFill>
          <a:blip r:embed="rId6">
            <a:alphaModFix/>
          </a:blip>
          <a:stretch>
            <a:fillRect/>
          </a:stretch>
        </p:blipFill>
        <p:spPr>
          <a:xfrm>
            <a:off x="3176050" y="3959351"/>
            <a:ext cx="2067000" cy="452406"/>
          </a:xfrm>
          <a:prstGeom prst="rect">
            <a:avLst/>
          </a:prstGeom>
          <a:noFill/>
          <a:ln>
            <a:noFill/>
          </a:ln>
        </p:spPr>
      </p:pic>
      <p:pic>
        <p:nvPicPr>
          <p:cNvPr id="29" name="Google Shape;29;p2"/>
          <p:cNvPicPr preferRelativeResize="0"/>
          <p:nvPr/>
        </p:nvPicPr>
        <p:blipFill>
          <a:blip r:embed="rId7">
            <a:alphaModFix/>
          </a:blip>
          <a:stretch>
            <a:fillRect/>
          </a:stretch>
        </p:blipFill>
        <p:spPr>
          <a:xfrm>
            <a:off x="6483782" y="3506025"/>
            <a:ext cx="1996420" cy="516000"/>
          </a:xfrm>
          <a:prstGeom prst="rect">
            <a:avLst/>
          </a:prstGeom>
          <a:noFill/>
          <a:ln>
            <a:noFill/>
          </a:ln>
        </p:spPr>
      </p:pic>
      <p:pic>
        <p:nvPicPr>
          <p:cNvPr id="30" name="Google Shape;30;p2"/>
          <p:cNvPicPr preferRelativeResize="0"/>
          <p:nvPr/>
        </p:nvPicPr>
        <p:blipFill>
          <a:blip r:embed="rId8">
            <a:alphaModFix/>
          </a:blip>
          <a:stretch>
            <a:fillRect/>
          </a:stretch>
        </p:blipFill>
        <p:spPr>
          <a:xfrm>
            <a:off x="6456591" y="4116355"/>
            <a:ext cx="841066" cy="36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d_BigTitle 1 2 1">
  <p:cSld name="MAIN_POINT_1_4_2_1_1_1_2_1">
    <p:bg>
      <p:bgPr>
        <a:solidFill>
          <a:schemeClr val="dk1"/>
        </a:solidFill>
        <a:effectLst/>
      </p:bgPr>
    </p:bg>
    <p:spTree>
      <p:nvGrpSpPr>
        <p:cNvPr id="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r="-12435"/>
          <a:stretch/>
        </p:blipFill>
        <p:spPr>
          <a:xfrm flipH="1">
            <a:off x="5162700" y="0"/>
            <a:ext cx="4337400" cy="5143500"/>
          </a:xfrm>
          <a:prstGeom prst="rect">
            <a:avLst/>
          </a:prstGeom>
          <a:noFill/>
          <a:ln>
            <a:noFill/>
          </a:ln>
        </p:spPr>
      </p:pic>
      <p:pic>
        <p:nvPicPr>
          <p:cNvPr id="103" name="Google Shape;103;p13"/>
          <p:cNvPicPr preferRelativeResize="0"/>
          <p:nvPr/>
        </p:nvPicPr>
        <p:blipFill rotWithShape="1">
          <a:blip r:embed="rId3">
            <a:alphaModFix/>
          </a:blip>
          <a:srcRect l="29083" t="13743" b="13729"/>
          <a:stretch/>
        </p:blipFill>
        <p:spPr>
          <a:xfrm>
            <a:off x="0" y="0"/>
            <a:ext cx="8470052" cy="5143501"/>
          </a:xfrm>
          <a:prstGeom prst="rect">
            <a:avLst/>
          </a:prstGeom>
          <a:noFill/>
          <a:ln>
            <a:noFill/>
          </a:ln>
        </p:spPr>
      </p:pic>
      <p:sp>
        <p:nvSpPr>
          <p:cNvPr id="104" name="Google Shape;104;p13"/>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05" name="Google Shape;105;p13"/>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06" name="Google Shape;106;p13"/>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107" name="Google Shape;107;p13"/>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108" name="Google Shape;108;p13"/>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109" name="Google Shape;109;p13"/>
          <p:cNvPicPr preferRelativeResize="0"/>
          <p:nvPr/>
        </p:nvPicPr>
        <p:blipFill rotWithShape="1">
          <a:blip r:embed="rId4">
            <a:alphaModFix/>
          </a:blip>
          <a:srcRect l="55019"/>
          <a:stretch/>
        </p:blipFill>
        <p:spPr>
          <a:xfrm>
            <a:off x="-29525" y="54725"/>
            <a:ext cx="437751" cy="213000"/>
          </a:xfrm>
          <a:prstGeom prst="rect">
            <a:avLst/>
          </a:prstGeom>
          <a:noFill/>
          <a:ln>
            <a:noFill/>
          </a:ln>
        </p:spPr>
      </p:pic>
      <p:pic>
        <p:nvPicPr>
          <p:cNvPr id="110" name="Google Shape;110;p13"/>
          <p:cNvPicPr preferRelativeResize="0"/>
          <p:nvPr/>
        </p:nvPicPr>
        <p:blipFill>
          <a:blip r:embed="rId5">
            <a:alphaModFix/>
          </a:blip>
          <a:stretch>
            <a:fillRect/>
          </a:stretch>
        </p:blipFill>
        <p:spPr>
          <a:xfrm>
            <a:off x="224769" y="93128"/>
            <a:ext cx="92950" cy="1464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d_BigTitle 1 2 1 2">
  <p:cSld name="MAIN_POINT_1_4_2_1_1_1_2_1_2">
    <p:bg>
      <p:bgPr>
        <a:solidFill>
          <a:schemeClr val="dk1"/>
        </a:solidFill>
        <a:effectLst/>
      </p:bgPr>
    </p:bg>
    <p:spTree>
      <p:nvGrpSpPr>
        <p:cNvPr id="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l="62629" t="2181" r="10339"/>
          <a:stretch/>
        </p:blipFill>
        <p:spPr>
          <a:xfrm>
            <a:off x="5577027" y="0"/>
            <a:ext cx="3566976" cy="5143501"/>
          </a:xfrm>
          <a:prstGeom prst="rect">
            <a:avLst/>
          </a:prstGeom>
          <a:noFill/>
          <a:ln>
            <a:noFill/>
          </a:ln>
        </p:spPr>
      </p:pic>
      <p:sp>
        <p:nvSpPr>
          <p:cNvPr id="113" name="Google Shape;113;p14"/>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114" name="Google Shape;114;p14"/>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115" name="Google Shape;115;p14"/>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116" name="Google Shape;116;p14"/>
          <p:cNvPicPr preferRelativeResize="0"/>
          <p:nvPr/>
        </p:nvPicPr>
        <p:blipFill rotWithShape="1">
          <a:blip r:embed="rId3">
            <a:alphaModFix/>
          </a:blip>
          <a:srcRect l="55019"/>
          <a:stretch/>
        </p:blipFill>
        <p:spPr>
          <a:xfrm>
            <a:off x="-29525" y="54725"/>
            <a:ext cx="437751" cy="213000"/>
          </a:xfrm>
          <a:prstGeom prst="rect">
            <a:avLst/>
          </a:prstGeom>
          <a:noFill/>
          <a:ln>
            <a:noFill/>
          </a:ln>
        </p:spPr>
      </p:pic>
      <p:pic>
        <p:nvPicPr>
          <p:cNvPr id="117" name="Google Shape;117;p14"/>
          <p:cNvPicPr preferRelativeResize="0"/>
          <p:nvPr/>
        </p:nvPicPr>
        <p:blipFill>
          <a:blip r:embed="rId4">
            <a:alphaModFix/>
          </a:blip>
          <a:stretch>
            <a:fillRect/>
          </a:stretch>
        </p:blipFill>
        <p:spPr>
          <a:xfrm>
            <a:off x="224769" y="93128"/>
            <a:ext cx="92950" cy="146416"/>
          </a:xfrm>
          <a:prstGeom prst="rect">
            <a:avLst/>
          </a:prstGeom>
          <a:noFill/>
          <a:ln>
            <a:noFill/>
          </a:ln>
        </p:spPr>
      </p:pic>
      <p:pic>
        <p:nvPicPr>
          <p:cNvPr id="118" name="Google Shape;118;p14"/>
          <p:cNvPicPr preferRelativeResize="0"/>
          <p:nvPr/>
        </p:nvPicPr>
        <p:blipFill rotWithShape="1">
          <a:blip r:embed="rId5">
            <a:alphaModFix/>
          </a:blip>
          <a:srcRect t="7777" b="7777"/>
          <a:stretch/>
        </p:blipFill>
        <p:spPr>
          <a:xfrm>
            <a:off x="4110091" y="0"/>
            <a:ext cx="4214369" cy="5143498"/>
          </a:xfrm>
          <a:prstGeom prst="rect">
            <a:avLst/>
          </a:prstGeom>
          <a:noFill/>
          <a:ln>
            <a:noFill/>
          </a:ln>
        </p:spPr>
      </p:pic>
      <p:sp>
        <p:nvSpPr>
          <p:cNvPr id="119" name="Google Shape;119;p14"/>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20" name="Google Shape;120;p14"/>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_BigTitle 1 2 1 1">
  <p:cSld name="MAIN_POINT_1_4_2_1_1_1_2_1_1">
    <p:bg>
      <p:bgPr>
        <a:solidFill>
          <a:schemeClr val="dk1"/>
        </a:solidFill>
        <a:effectLst/>
      </p:bgPr>
    </p:bg>
    <p:spTree>
      <p:nvGrpSpPr>
        <p:cNvPr id="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l="33089" r="39545" b="655"/>
          <a:stretch/>
        </p:blipFill>
        <p:spPr>
          <a:xfrm>
            <a:off x="5172075" y="0"/>
            <a:ext cx="3985925" cy="5143500"/>
          </a:xfrm>
          <a:prstGeom prst="rect">
            <a:avLst/>
          </a:prstGeom>
          <a:noFill/>
          <a:ln>
            <a:noFill/>
          </a:ln>
        </p:spPr>
      </p:pic>
      <p:pic>
        <p:nvPicPr>
          <p:cNvPr id="123" name="Google Shape;123;p15"/>
          <p:cNvPicPr preferRelativeResize="0"/>
          <p:nvPr/>
        </p:nvPicPr>
        <p:blipFill rotWithShape="1">
          <a:blip r:embed="rId3">
            <a:alphaModFix/>
          </a:blip>
          <a:srcRect t="13165" b="13649"/>
          <a:stretch/>
        </p:blipFill>
        <p:spPr>
          <a:xfrm>
            <a:off x="3842463" y="0"/>
            <a:ext cx="2431451" cy="5143498"/>
          </a:xfrm>
          <a:prstGeom prst="rect">
            <a:avLst/>
          </a:prstGeom>
          <a:noFill/>
          <a:ln>
            <a:noFill/>
          </a:ln>
        </p:spPr>
      </p:pic>
      <p:sp>
        <p:nvSpPr>
          <p:cNvPr id="124" name="Google Shape;124;p15"/>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25" name="Google Shape;125;p15"/>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26" name="Google Shape;126;p15"/>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127" name="Google Shape;127;p15"/>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128" name="Google Shape;128;p15"/>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129" name="Google Shape;129;p15"/>
          <p:cNvPicPr preferRelativeResize="0"/>
          <p:nvPr/>
        </p:nvPicPr>
        <p:blipFill rotWithShape="1">
          <a:blip r:embed="rId4">
            <a:alphaModFix/>
          </a:blip>
          <a:srcRect l="55019"/>
          <a:stretch/>
        </p:blipFill>
        <p:spPr>
          <a:xfrm>
            <a:off x="-29525" y="54725"/>
            <a:ext cx="437751" cy="213000"/>
          </a:xfrm>
          <a:prstGeom prst="rect">
            <a:avLst/>
          </a:prstGeom>
          <a:noFill/>
          <a:ln>
            <a:noFill/>
          </a:ln>
        </p:spPr>
      </p:pic>
      <p:pic>
        <p:nvPicPr>
          <p:cNvPr id="130" name="Google Shape;130;p15"/>
          <p:cNvPicPr preferRelativeResize="0"/>
          <p:nvPr/>
        </p:nvPicPr>
        <p:blipFill>
          <a:blip r:embed="rId5">
            <a:alphaModFix/>
          </a:blip>
          <a:stretch>
            <a:fillRect/>
          </a:stretch>
        </p:blipFill>
        <p:spPr>
          <a:xfrm>
            <a:off x="224769" y="93128"/>
            <a:ext cx="92950" cy="14641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_BigTitle 1 2 1 1 1">
  <p:cSld name="MAIN_POINT_1_4_2_1_1_1_2_1_1_1">
    <p:bg>
      <p:bgPr>
        <a:solidFill>
          <a:schemeClr val="dk1"/>
        </a:solidFill>
        <a:effectLst/>
      </p:bgPr>
    </p:bg>
    <p:spTree>
      <p:nvGrpSpPr>
        <p:cNvPr id="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l="12282" r="16886"/>
          <a:stretch/>
        </p:blipFill>
        <p:spPr>
          <a:xfrm>
            <a:off x="0" y="0"/>
            <a:ext cx="9144003" cy="5143501"/>
          </a:xfrm>
          <a:prstGeom prst="rect">
            <a:avLst/>
          </a:prstGeom>
          <a:noFill/>
          <a:ln>
            <a:noFill/>
          </a:ln>
        </p:spPr>
      </p:pic>
      <p:pic>
        <p:nvPicPr>
          <p:cNvPr id="133" name="Google Shape;133;p16"/>
          <p:cNvPicPr preferRelativeResize="0"/>
          <p:nvPr/>
        </p:nvPicPr>
        <p:blipFill rotWithShape="1">
          <a:blip r:embed="rId3">
            <a:alphaModFix/>
          </a:blip>
          <a:srcRect l="16505" t="33760" r="4711" b="-2352"/>
          <a:stretch/>
        </p:blipFill>
        <p:spPr>
          <a:xfrm>
            <a:off x="-29525" y="0"/>
            <a:ext cx="7966848" cy="4991848"/>
          </a:xfrm>
          <a:prstGeom prst="rect">
            <a:avLst/>
          </a:prstGeom>
          <a:noFill/>
          <a:ln>
            <a:noFill/>
          </a:ln>
        </p:spPr>
      </p:pic>
      <p:sp>
        <p:nvSpPr>
          <p:cNvPr id="134" name="Google Shape;134;p16"/>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35" name="Google Shape;135;p16"/>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36" name="Google Shape;136;p16"/>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137" name="Google Shape;137;p16"/>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138" name="Google Shape;138;p16"/>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139" name="Google Shape;139;p16"/>
          <p:cNvPicPr preferRelativeResize="0"/>
          <p:nvPr/>
        </p:nvPicPr>
        <p:blipFill rotWithShape="1">
          <a:blip r:embed="rId4">
            <a:alphaModFix/>
          </a:blip>
          <a:srcRect l="55019"/>
          <a:stretch/>
        </p:blipFill>
        <p:spPr>
          <a:xfrm>
            <a:off x="-29525" y="54725"/>
            <a:ext cx="437751" cy="213000"/>
          </a:xfrm>
          <a:prstGeom prst="rect">
            <a:avLst/>
          </a:prstGeom>
          <a:noFill/>
          <a:ln>
            <a:noFill/>
          </a:ln>
        </p:spPr>
      </p:pic>
      <p:pic>
        <p:nvPicPr>
          <p:cNvPr id="140" name="Google Shape;140;p16"/>
          <p:cNvPicPr preferRelativeResize="0"/>
          <p:nvPr/>
        </p:nvPicPr>
        <p:blipFill>
          <a:blip r:embed="rId5">
            <a:alphaModFix/>
          </a:blip>
          <a:stretch>
            <a:fillRect/>
          </a:stretch>
        </p:blipFill>
        <p:spPr>
          <a:xfrm>
            <a:off x="224769" y="93128"/>
            <a:ext cx="92950" cy="14641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d_BigTitle 1 1 2 1">
  <p:cSld name="MAIN_POINT_1_4_2_1_1_1_1_2_1">
    <p:bg>
      <p:bgPr>
        <a:solidFill>
          <a:schemeClr val="dk1"/>
        </a:solidFill>
        <a:effectLst/>
      </p:bgPr>
    </p:bg>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1029619" y="1872506"/>
            <a:ext cx="4547400" cy="1196700"/>
          </a:xfrm>
          <a:prstGeom prst="rect">
            <a:avLst/>
          </a:prstGeom>
        </p:spPr>
        <p:txBody>
          <a:bodyPr spcFirstLastPara="1" wrap="square" lIns="0" tIns="68575" rIns="0" bIns="68575" anchor="ctr"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250" name="Google Shape;250;p29"/>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endParaRPr>
          </a:p>
        </p:txBody>
      </p:sp>
      <p:sp>
        <p:nvSpPr>
          <p:cNvPr id="251" name="Google Shape;251;p29"/>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252" name="Google Shape;252;p29"/>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253" name="Google Shape;253;p29"/>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254" name="Google Shape;254;p29"/>
          <p:cNvPicPr preferRelativeResize="0"/>
          <p:nvPr/>
        </p:nvPicPr>
        <p:blipFill>
          <a:blip r:embed="rId3">
            <a:alphaModFix/>
          </a:blip>
          <a:stretch>
            <a:fillRect/>
          </a:stretch>
        </p:blipFill>
        <p:spPr>
          <a:xfrm>
            <a:off x="224769" y="93128"/>
            <a:ext cx="92950" cy="14641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d_Thanks slide 2">
  <p:cSld name="MAIN_POINT_1_4_2_1_1_1_1_1">
    <p:bg>
      <p:bgPr>
        <a:solidFill>
          <a:schemeClr val="dk1"/>
        </a:solidFill>
        <a:effectLst/>
      </p:bgPr>
    </p:bg>
    <p:spTree>
      <p:nvGrpSpPr>
        <p:cNvPr id="1" name="Shape 255"/>
        <p:cNvGrpSpPr/>
        <p:nvPr/>
      </p:nvGrpSpPr>
      <p:grpSpPr>
        <a:xfrm>
          <a:off x="0" y="0"/>
          <a:ext cx="0" cy="0"/>
          <a:chOff x="0" y="0"/>
          <a:chExt cx="0" cy="0"/>
        </a:xfrm>
      </p:grpSpPr>
      <p:sp>
        <p:nvSpPr>
          <p:cNvPr id="256" name="Google Shape;256;p30"/>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endParaRPr>
          </a:p>
        </p:txBody>
      </p:sp>
      <p:sp>
        <p:nvSpPr>
          <p:cNvPr id="257" name="Google Shape;257;p30"/>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258" name="Google Shape;258;p30"/>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259" name="Google Shape;259;p30"/>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260" name="Google Shape;260;p30"/>
          <p:cNvPicPr preferRelativeResize="0"/>
          <p:nvPr/>
        </p:nvPicPr>
        <p:blipFill>
          <a:blip r:embed="rId3">
            <a:alphaModFix/>
          </a:blip>
          <a:stretch>
            <a:fillRect/>
          </a:stretch>
        </p:blipFill>
        <p:spPr>
          <a:xfrm>
            <a:off x="224769" y="93128"/>
            <a:ext cx="92950" cy="146416"/>
          </a:xfrm>
          <a:prstGeom prst="rect">
            <a:avLst/>
          </a:prstGeom>
          <a:noFill/>
          <a:ln>
            <a:noFill/>
          </a:ln>
        </p:spPr>
      </p:pic>
      <p:sp>
        <p:nvSpPr>
          <p:cNvPr id="261" name="Google Shape;261;p30"/>
          <p:cNvSpPr txBox="1">
            <a:spLocks noGrp="1"/>
          </p:cNvSpPr>
          <p:nvPr>
            <p:ph type="title"/>
          </p:nvPr>
        </p:nvSpPr>
        <p:spPr>
          <a:xfrm>
            <a:off x="335522" y="2206350"/>
            <a:ext cx="8484300" cy="730800"/>
          </a:xfrm>
          <a:prstGeom prst="rect">
            <a:avLst/>
          </a:prstGeom>
        </p:spPr>
        <p:txBody>
          <a:bodyPr spcFirstLastPara="1" wrap="square" lIns="68575" tIns="68575" rIns="68575" bIns="68575" anchor="t" anchorCtr="0">
            <a:noAutofit/>
          </a:bodyPr>
          <a:lstStyle>
            <a:lvl1pPr lvl="0" algn="ctr" rtl="0">
              <a:spcBef>
                <a:spcPts val="0"/>
              </a:spcBef>
              <a:spcAft>
                <a:spcPts val="0"/>
              </a:spcAft>
              <a:buNone/>
              <a:defRPr sz="3000">
                <a:solidFill>
                  <a:srgbClr val="FFFFFF"/>
                </a:solidFill>
                <a:latin typeface="Inter-Regular"/>
                <a:ea typeface="Inter-Regular"/>
                <a:cs typeface="Inter-Regular"/>
                <a:sym typeface="Inter-Regular"/>
              </a:defRPr>
            </a:lvl1pPr>
            <a:lvl2pPr lvl="1" algn="ctr" rtl="0">
              <a:spcBef>
                <a:spcPts val="0"/>
              </a:spcBef>
              <a:spcAft>
                <a:spcPts val="0"/>
              </a:spcAft>
              <a:buNone/>
              <a:defRPr sz="2700">
                <a:latin typeface="Inter-Regular"/>
                <a:ea typeface="Inter-Regular"/>
                <a:cs typeface="Inter-Regular"/>
                <a:sym typeface="Inter-Regular"/>
              </a:defRPr>
            </a:lvl2pPr>
            <a:lvl3pPr lvl="2" algn="ctr" rtl="0">
              <a:spcBef>
                <a:spcPts val="0"/>
              </a:spcBef>
              <a:spcAft>
                <a:spcPts val="0"/>
              </a:spcAft>
              <a:buNone/>
              <a:defRPr sz="2700">
                <a:latin typeface="Inter-Regular"/>
                <a:ea typeface="Inter-Regular"/>
                <a:cs typeface="Inter-Regular"/>
                <a:sym typeface="Inter-Regular"/>
              </a:defRPr>
            </a:lvl3pPr>
            <a:lvl4pPr lvl="3" algn="ctr" rtl="0">
              <a:spcBef>
                <a:spcPts val="0"/>
              </a:spcBef>
              <a:spcAft>
                <a:spcPts val="0"/>
              </a:spcAft>
              <a:buNone/>
              <a:defRPr sz="2700">
                <a:latin typeface="Inter-Regular"/>
                <a:ea typeface="Inter-Regular"/>
                <a:cs typeface="Inter-Regular"/>
                <a:sym typeface="Inter-Regular"/>
              </a:defRPr>
            </a:lvl4pPr>
            <a:lvl5pPr lvl="4" algn="ctr" rtl="0">
              <a:spcBef>
                <a:spcPts val="0"/>
              </a:spcBef>
              <a:spcAft>
                <a:spcPts val="0"/>
              </a:spcAft>
              <a:buNone/>
              <a:defRPr sz="2700">
                <a:latin typeface="Inter-Regular"/>
                <a:ea typeface="Inter-Regular"/>
                <a:cs typeface="Inter-Regular"/>
                <a:sym typeface="Inter-Regular"/>
              </a:defRPr>
            </a:lvl5pPr>
            <a:lvl6pPr lvl="5" algn="ctr" rtl="0">
              <a:spcBef>
                <a:spcPts val="0"/>
              </a:spcBef>
              <a:spcAft>
                <a:spcPts val="0"/>
              </a:spcAft>
              <a:buNone/>
              <a:defRPr sz="2700">
                <a:latin typeface="Inter-Regular"/>
                <a:ea typeface="Inter-Regular"/>
                <a:cs typeface="Inter-Regular"/>
                <a:sym typeface="Inter-Regular"/>
              </a:defRPr>
            </a:lvl6pPr>
            <a:lvl7pPr lvl="6" algn="ctr" rtl="0">
              <a:spcBef>
                <a:spcPts val="0"/>
              </a:spcBef>
              <a:spcAft>
                <a:spcPts val="0"/>
              </a:spcAft>
              <a:buNone/>
              <a:defRPr sz="2700">
                <a:latin typeface="Inter-Regular"/>
                <a:ea typeface="Inter-Regular"/>
                <a:cs typeface="Inter-Regular"/>
                <a:sym typeface="Inter-Regular"/>
              </a:defRPr>
            </a:lvl7pPr>
            <a:lvl8pPr lvl="7" algn="ctr" rtl="0">
              <a:spcBef>
                <a:spcPts val="0"/>
              </a:spcBef>
              <a:spcAft>
                <a:spcPts val="0"/>
              </a:spcAft>
              <a:buNone/>
              <a:defRPr sz="2700">
                <a:latin typeface="Inter-Regular"/>
                <a:ea typeface="Inter-Regular"/>
                <a:cs typeface="Inter-Regular"/>
                <a:sym typeface="Inter-Regular"/>
              </a:defRPr>
            </a:lvl8pPr>
            <a:lvl9pPr lvl="8" algn="ctr" rtl="0">
              <a:spcBef>
                <a:spcPts val="0"/>
              </a:spcBef>
              <a:spcAft>
                <a:spcPts val="0"/>
              </a:spcAft>
              <a:buNone/>
              <a:defRPr sz="2700">
                <a:latin typeface="Inter-Regular"/>
                <a:ea typeface="Inter-Regular"/>
                <a:cs typeface="Inter-Regular"/>
                <a:sym typeface="Inter-Regular"/>
              </a:defRPr>
            </a:lvl9pPr>
          </a:lstStyle>
          <a:p>
            <a:endParaRPr/>
          </a:p>
        </p:txBody>
      </p:sp>
      <p:sp>
        <p:nvSpPr>
          <p:cNvPr id="262" name="Google Shape;262;p30"/>
          <p:cNvSpPr txBox="1">
            <a:spLocks noGrp="1"/>
          </p:cNvSpPr>
          <p:nvPr>
            <p:ph type="subTitle" idx="1"/>
          </p:nvPr>
        </p:nvSpPr>
        <p:spPr>
          <a:xfrm>
            <a:off x="335522" y="3146569"/>
            <a:ext cx="8484300" cy="795900"/>
          </a:xfrm>
          <a:prstGeom prst="rect">
            <a:avLst/>
          </a:prstGeom>
        </p:spPr>
        <p:txBody>
          <a:bodyPr spcFirstLastPara="1" wrap="square" lIns="68575" tIns="68575" rIns="68575" bIns="68575" anchor="t" anchorCtr="0">
            <a:noAutofit/>
          </a:bodyPr>
          <a:lstStyle>
            <a:lvl1pPr lvl="0" algn="ctr" rtl="0">
              <a:spcBef>
                <a:spcPts val="0"/>
              </a:spcBef>
              <a:spcAft>
                <a:spcPts val="0"/>
              </a:spcAft>
              <a:buNone/>
              <a:defRPr sz="2100">
                <a:solidFill>
                  <a:srgbClr val="FFFFFF"/>
                </a:solidFill>
                <a:latin typeface="Inter"/>
                <a:ea typeface="Inter"/>
                <a:cs typeface="Inter"/>
                <a:sym typeface="Inter"/>
              </a:defRPr>
            </a:lvl1pPr>
            <a:lvl2pPr lvl="1" rtl="0">
              <a:spcBef>
                <a:spcPts val="0"/>
              </a:spcBef>
              <a:spcAft>
                <a:spcPts val="0"/>
              </a:spcAft>
              <a:buNone/>
              <a:defRPr sz="1100">
                <a:latin typeface="Inter"/>
                <a:ea typeface="Inter"/>
                <a:cs typeface="Inter"/>
                <a:sym typeface="Inter"/>
              </a:defRPr>
            </a:lvl2pPr>
            <a:lvl3pPr lvl="2" rtl="0">
              <a:spcBef>
                <a:spcPts val="0"/>
              </a:spcBef>
              <a:spcAft>
                <a:spcPts val="0"/>
              </a:spcAft>
              <a:buNone/>
              <a:defRPr sz="1100">
                <a:latin typeface="Inter"/>
                <a:ea typeface="Inter"/>
                <a:cs typeface="Inter"/>
                <a:sym typeface="Inter"/>
              </a:defRPr>
            </a:lvl3pPr>
            <a:lvl4pPr lvl="3" rtl="0">
              <a:spcBef>
                <a:spcPts val="0"/>
              </a:spcBef>
              <a:spcAft>
                <a:spcPts val="0"/>
              </a:spcAft>
              <a:buNone/>
              <a:defRPr sz="1100">
                <a:latin typeface="Inter"/>
                <a:ea typeface="Inter"/>
                <a:cs typeface="Inter"/>
                <a:sym typeface="Inter"/>
              </a:defRPr>
            </a:lvl4pPr>
            <a:lvl5pPr lvl="4" rtl="0">
              <a:spcBef>
                <a:spcPts val="0"/>
              </a:spcBef>
              <a:spcAft>
                <a:spcPts val="0"/>
              </a:spcAft>
              <a:buNone/>
              <a:defRPr sz="1100">
                <a:latin typeface="Inter"/>
                <a:ea typeface="Inter"/>
                <a:cs typeface="Inter"/>
                <a:sym typeface="Inter"/>
              </a:defRPr>
            </a:lvl5pPr>
            <a:lvl6pPr lvl="5" rtl="0">
              <a:spcBef>
                <a:spcPts val="0"/>
              </a:spcBef>
              <a:spcAft>
                <a:spcPts val="0"/>
              </a:spcAft>
              <a:buNone/>
              <a:defRPr sz="1100">
                <a:latin typeface="Inter"/>
                <a:ea typeface="Inter"/>
                <a:cs typeface="Inter"/>
                <a:sym typeface="Inter"/>
              </a:defRPr>
            </a:lvl6pPr>
            <a:lvl7pPr lvl="6" rtl="0">
              <a:spcBef>
                <a:spcPts val="0"/>
              </a:spcBef>
              <a:spcAft>
                <a:spcPts val="0"/>
              </a:spcAft>
              <a:buNone/>
              <a:defRPr sz="1100">
                <a:latin typeface="Inter"/>
                <a:ea typeface="Inter"/>
                <a:cs typeface="Inter"/>
                <a:sym typeface="Inter"/>
              </a:defRPr>
            </a:lvl7pPr>
            <a:lvl8pPr lvl="7" rtl="0">
              <a:spcBef>
                <a:spcPts val="0"/>
              </a:spcBef>
              <a:spcAft>
                <a:spcPts val="0"/>
              </a:spcAft>
              <a:buNone/>
              <a:defRPr sz="1100">
                <a:latin typeface="Inter"/>
                <a:ea typeface="Inter"/>
                <a:cs typeface="Inter"/>
                <a:sym typeface="Inter"/>
              </a:defRPr>
            </a:lvl8pPr>
            <a:lvl9pPr lvl="8" rtl="0">
              <a:spcBef>
                <a:spcPts val="0"/>
              </a:spcBef>
              <a:spcAft>
                <a:spcPts val="0"/>
              </a:spcAft>
              <a:buNone/>
              <a:defRPr sz="1100">
                <a:latin typeface="Inter"/>
                <a:ea typeface="Inter"/>
                <a:cs typeface="Inter"/>
                <a:sym typeface="Inter"/>
              </a:defRPr>
            </a:lvl9pPr>
          </a:lstStyle>
          <a:p>
            <a:endParaRPr/>
          </a:p>
        </p:txBody>
      </p:sp>
      <p:pic>
        <p:nvPicPr>
          <p:cNvPr id="263" name="Google Shape;263;p30"/>
          <p:cNvPicPr preferRelativeResize="0"/>
          <p:nvPr/>
        </p:nvPicPr>
        <p:blipFill>
          <a:blip r:embed="rId4">
            <a:alphaModFix/>
          </a:blip>
          <a:stretch>
            <a:fillRect/>
          </a:stretch>
        </p:blipFill>
        <p:spPr>
          <a:xfrm>
            <a:off x="3339097" y="945753"/>
            <a:ext cx="2477150" cy="4680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d_Thanks slide 2 1">
  <p:cSld name="MAIN_POINT_1_4_2_1_1_1_1_1_1">
    <p:bg>
      <p:bgPr>
        <a:solidFill>
          <a:schemeClr val="dk1"/>
        </a:solidFill>
        <a:effectLst/>
      </p:bgPr>
    </p:bg>
    <p:spTree>
      <p:nvGrpSpPr>
        <p:cNvPr id="1" name="Shape 264"/>
        <p:cNvGrpSpPr/>
        <p:nvPr/>
      </p:nvGrpSpPr>
      <p:grpSpPr>
        <a:xfrm>
          <a:off x="0" y="0"/>
          <a:ext cx="0" cy="0"/>
          <a:chOff x="0" y="0"/>
          <a:chExt cx="0" cy="0"/>
        </a:xfrm>
      </p:grpSpPr>
      <p:pic>
        <p:nvPicPr>
          <p:cNvPr id="265" name="Google Shape;265;p31"/>
          <p:cNvPicPr preferRelativeResize="0"/>
          <p:nvPr/>
        </p:nvPicPr>
        <p:blipFill rotWithShape="1">
          <a:blip r:embed="rId2">
            <a:alphaModFix/>
          </a:blip>
          <a:srcRect l="-24011" t="11108" r="38409" b="7808"/>
          <a:stretch/>
        </p:blipFill>
        <p:spPr>
          <a:xfrm>
            <a:off x="2755733" y="0"/>
            <a:ext cx="6388265" cy="5143502"/>
          </a:xfrm>
          <a:prstGeom prst="rect">
            <a:avLst/>
          </a:prstGeom>
          <a:noFill/>
          <a:ln>
            <a:noFill/>
          </a:ln>
        </p:spPr>
      </p:pic>
      <p:pic>
        <p:nvPicPr>
          <p:cNvPr id="266" name="Google Shape;266;p31"/>
          <p:cNvPicPr preferRelativeResize="0"/>
          <p:nvPr/>
        </p:nvPicPr>
        <p:blipFill rotWithShape="1">
          <a:blip r:embed="rId3">
            <a:alphaModFix/>
          </a:blip>
          <a:srcRect l="7236" t="1681" r="7227" b="1681"/>
          <a:stretch/>
        </p:blipFill>
        <p:spPr>
          <a:xfrm flipH="1">
            <a:off x="4499972" y="0"/>
            <a:ext cx="4644033" cy="5404902"/>
          </a:xfrm>
          <a:prstGeom prst="rect">
            <a:avLst/>
          </a:prstGeom>
          <a:noFill/>
          <a:ln>
            <a:noFill/>
          </a:ln>
        </p:spPr>
      </p:pic>
      <p:sp>
        <p:nvSpPr>
          <p:cNvPr id="267" name="Google Shape;267;p31"/>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268" name="Google Shape;268;p31"/>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endParaRPr>
          </a:p>
        </p:txBody>
      </p:sp>
      <p:sp>
        <p:nvSpPr>
          <p:cNvPr id="269" name="Google Shape;269;p31"/>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270" name="Google Shape;270;p31"/>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271" name="Google Shape;271;p31"/>
          <p:cNvPicPr preferRelativeResize="0"/>
          <p:nvPr/>
        </p:nvPicPr>
        <p:blipFill rotWithShape="1">
          <a:blip r:embed="rId4">
            <a:alphaModFix/>
          </a:blip>
          <a:srcRect l="55019"/>
          <a:stretch/>
        </p:blipFill>
        <p:spPr>
          <a:xfrm>
            <a:off x="-29525" y="54725"/>
            <a:ext cx="437751" cy="213000"/>
          </a:xfrm>
          <a:prstGeom prst="rect">
            <a:avLst/>
          </a:prstGeom>
          <a:noFill/>
          <a:ln>
            <a:noFill/>
          </a:ln>
        </p:spPr>
      </p:pic>
      <p:pic>
        <p:nvPicPr>
          <p:cNvPr id="272" name="Google Shape;272;p31"/>
          <p:cNvPicPr preferRelativeResize="0"/>
          <p:nvPr/>
        </p:nvPicPr>
        <p:blipFill>
          <a:blip r:embed="rId5">
            <a:alphaModFix/>
          </a:blip>
          <a:stretch>
            <a:fillRect/>
          </a:stretch>
        </p:blipFill>
        <p:spPr>
          <a:xfrm>
            <a:off x="224769" y="93128"/>
            <a:ext cx="92950" cy="146416"/>
          </a:xfrm>
          <a:prstGeom prst="rect">
            <a:avLst/>
          </a:prstGeom>
          <a:noFill/>
          <a:ln>
            <a:noFill/>
          </a:ln>
        </p:spPr>
      </p:pic>
      <p:pic>
        <p:nvPicPr>
          <p:cNvPr id="273" name="Google Shape;273;p31"/>
          <p:cNvPicPr preferRelativeResize="0"/>
          <p:nvPr/>
        </p:nvPicPr>
        <p:blipFill>
          <a:blip r:embed="rId6">
            <a:alphaModFix/>
          </a:blip>
          <a:stretch>
            <a:fillRect/>
          </a:stretch>
        </p:blipFill>
        <p:spPr>
          <a:xfrm>
            <a:off x="1076225" y="4050412"/>
            <a:ext cx="1572299" cy="2970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ed_BigTitle ONLY FOR FRIST SLIDE">
  <p:cSld name="End_1">
    <p:bg>
      <p:bgPr>
        <a:solidFill>
          <a:schemeClr val="dk1"/>
        </a:solidFill>
        <a:effectLst/>
      </p:bgPr>
    </p:bg>
    <p:spTree>
      <p:nvGrpSpPr>
        <p:cNvPr id="1" name="Shape 31"/>
        <p:cNvGrpSpPr/>
        <p:nvPr/>
      </p:nvGrpSpPr>
      <p:grpSpPr>
        <a:xfrm>
          <a:off x="0" y="0"/>
          <a:ext cx="0" cy="0"/>
          <a:chOff x="0" y="0"/>
          <a:chExt cx="0" cy="0"/>
        </a:xfrm>
      </p:grpSpPr>
      <p:pic>
        <p:nvPicPr>
          <p:cNvPr id="32" name="Google Shape;32;p3"/>
          <p:cNvPicPr preferRelativeResize="0"/>
          <p:nvPr/>
        </p:nvPicPr>
        <p:blipFill rotWithShape="1">
          <a:blip r:embed="rId2">
            <a:alphaModFix/>
          </a:blip>
          <a:srcRect l="-12856" t="21282" r="52213" b="21276"/>
          <a:stretch/>
        </p:blipFill>
        <p:spPr>
          <a:xfrm>
            <a:off x="2755733" y="0"/>
            <a:ext cx="6388265" cy="5143502"/>
          </a:xfrm>
          <a:prstGeom prst="rect">
            <a:avLst/>
          </a:prstGeom>
          <a:noFill/>
          <a:ln>
            <a:noFill/>
          </a:ln>
        </p:spPr>
      </p:pic>
      <p:sp>
        <p:nvSpPr>
          <p:cNvPr id="33" name="Google Shape;33;p3"/>
          <p:cNvSpPr txBox="1">
            <a:spLocks noGrp="1"/>
          </p:cNvSpPr>
          <p:nvPr>
            <p:ph type="title"/>
          </p:nvPr>
        </p:nvSpPr>
        <p:spPr>
          <a:xfrm>
            <a:off x="108676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34" name="Google Shape;34;p3"/>
          <p:cNvSpPr txBox="1">
            <a:spLocks noGrp="1"/>
          </p:cNvSpPr>
          <p:nvPr>
            <p:ph type="subTitle" idx="1"/>
          </p:nvPr>
        </p:nvSpPr>
        <p:spPr>
          <a:xfrm>
            <a:off x="108676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pic>
        <p:nvPicPr>
          <p:cNvPr id="35" name="Google Shape;35;p3"/>
          <p:cNvPicPr preferRelativeResize="0"/>
          <p:nvPr/>
        </p:nvPicPr>
        <p:blipFill>
          <a:blip r:embed="rId3">
            <a:alphaModFix/>
          </a:blip>
          <a:stretch>
            <a:fillRect/>
          </a:stretch>
        </p:blipFill>
        <p:spPr>
          <a:xfrm>
            <a:off x="1076225" y="4050412"/>
            <a:ext cx="1572299" cy="2970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ody 1 column">
  <p:cSld name="SECTION_HEADER_4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l="55019"/>
          <a:stretch/>
        </p:blipFill>
        <p:spPr>
          <a:xfrm>
            <a:off x="-29525" y="54725"/>
            <a:ext cx="437751" cy="213000"/>
          </a:xfrm>
          <a:prstGeom prst="rect">
            <a:avLst/>
          </a:prstGeom>
          <a:noFill/>
          <a:ln>
            <a:noFill/>
          </a:ln>
        </p:spPr>
      </p:pic>
      <p:sp>
        <p:nvSpPr>
          <p:cNvPr id="39" name="Google Shape;39;p5"/>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83828A"/>
                </a:solidFill>
                <a:latin typeface="Inter"/>
                <a:ea typeface="Inter"/>
                <a:cs typeface="Inter"/>
                <a:sym typeface="Inter"/>
              </a:rPr>
              <a:t>Proprietary &amp; Confidential. 2021 All Rights Reserved</a:t>
            </a:r>
            <a:endParaRPr sz="600">
              <a:solidFill>
                <a:srgbClr val="83828A"/>
              </a:solidFill>
              <a:latin typeface="Inter"/>
              <a:ea typeface="Inter"/>
              <a:cs typeface="Inter"/>
              <a:sym typeface="Inter"/>
            </a:endParaRPr>
          </a:p>
        </p:txBody>
      </p:sp>
      <p:sp>
        <p:nvSpPr>
          <p:cNvPr id="40" name="Google Shape;40;p5"/>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lvl1pPr lvl="0" rtl="0">
              <a:spcBef>
                <a:spcPts val="0"/>
              </a:spcBef>
              <a:spcAft>
                <a:spcPts val="0"/>
              </a:spcAft>
              <a:buSzPts val="1800"/>
              <a:buFont typeface="Inter"/>
              <a:buNone/>
              <a:defRPr sz="1800" b="1">
                <a:latin typeface="Inter"/>
                <a:ea typeface="Inter"/>
                <a:cs typeface="Inter"/>
                <a:sym typeface="Inter"/>
              </a:defRPr>
            </a:lvl1pPr>
            <a:lvl2pPr lvl="1" rtl="0">
              <a:spcBef>
                <a:spcPts val="0"/>
              </a:spcBef>
              <a:spcAft>
                <a:spcPts val="0"/>
              </a:spcAft>
              <a:buSzPts val="1800"/>
              <a:buFont typeface="Inter"/>
              <a:buNone/>
              <a:defRPr sz="1800">
                <a:latin typeface="Inter"/>
                <a:ea typeface="Inter"/>
                <a:cs typeface="Inter"/>
                <a:sym typeface="Inter"/>
              </a:defRPr>
            </a:lvl2pPr>
            <a:lvl3pPr lvl="2" rtl="0">
              <a:spcBef>
                <a:spcPts val="0"/>
              </a:spcBef>
              <a:spcAft>
                <a:spcPts val="0"/>
              </a:spcAft>
              <a:buSzPts val="1800"/>
              <a:buFont typeface="Inter"/>
              <a:buNone/>
              <a:defRPr sz="1800">
                <a:latin typeface="Inter"/>
                <a:ea typeface="Inter"/>
                <a:cs typeface="Inter"/>
                <a:sym typeface="Inter"/>
              </a:defRPr>
            </a:lvl3pPr>
            <a:lvl4pPr lvl="3" rtl="0">
              <a:spcBef>
                <a:spcPts val="0"/>
              </a:spcBef>
              <a:spcAft>
                <a:spcPts val="0"/>
              </a:spcAft>
              <a:buSzPts val="1800"/>
              <a:buFont typeface="Inter"/>
              <a:buNone/>
              <a:defRPr sz="1800">
                <a:latin typeface="Inter"/>
                <a:ea typeface="Inter"/>
                <a:cs typeface="Inter"/>
                <a:sym typeface="Inter"/>
              </a:defRPr>
            </a:lvl4pPr>
            <a:lvl5pPr lvl="4" rtl="0">
              <a:spcBef>
                <a:spcPts val="0"/>
              </a:spcBef>
              <a:spcAft>
                <a:spcPts val="0"/>
              </a:spcAft>
              <a:buSzPts val="1800"/>
              <a:buFont typeface="Inter"/>
              <a:buNone/>
              <a:defRPr sz="1800">
                <a:latin typeface="Inter"/>
                <a:ea typeface="Inter"/>
                <a:cs typeface="Inter"/>
                <a:sym typeface="Inter"/>
              </a:defRPr>
            </a:lvl5pPr>
            <a:lvl6pPr lvl="5" rtl="0">
              <a:spcBef>
                <a:spcPts val="0"/>
              </a:spcBef>
              <a:spcAft>
                <a:spcPts val="0"/>
              </a:spcAft>
              <a:buSzPts val="1800"/>
              <a:buFont typeface="Inter"/>
              <a:buNone/>
              <a:defRPr sz="1800">
                <a:latin typeface="Inter"/>
                <a:ea typeface="Inter"/>
                <a:cs typeface="Inter"/>
                <a:sym typeface="Inter"/>
              </a:defRPr>
            </a:lvl6pPr>
            <a:lvl7pPr lvl="6" rtl="0">
              <a:spcBef>
                <a:spcPts val="0"/>
              </a:spcBef>
              <a:spcAft>
                <a:spcPts val="0"/>
              </a:spcAft>
              <a:buSzPts val="1800"/>
              <a:buFont typeface="Inter"/>
              <a:buNone/>
              <a:defRPr sz="1800">
                <a:latin typeface="Inter"/>
                <a:ea typeface="Inter"/>
                <a:cs typeface="Inter"/>
                <a:sym typeface="Inter"/>
              </a:defRPr>
            </a:lvl7pPr>
            <a:lvl8pPr lvl="7" rtl="0">
              <a:spcBef>
                <a:spcPts val="0"/>
              </a:spcBef>
              <a:spcAft>
                <a:spcPts val="0"/>
              </a:spcAft>
              <a:buSzPts val="1800"/>
              <a:buFont typeface="Inter"/>
              <a:buNone/>
              <a:defRPr sz="1800">
                <a:latin typeface="Inter"/>
                <a:ea typeface="Inter"/>
                <a:cs typeface="Inter"/>
                <a:sym typeface="Inter"/>
              </a:defRPr>
            </a:lvl8pPr>
            <a:lvl9pPr lvl="8" rtl="0">
              <a:spcBef>
                <a:spcPts val="0"/>
              </a:spcBef>
              <a:spcAft>
                <a:spcPts val="0"/>
              </a:spcAft>
              <a:buSzPts val="1800"/>
              <a:buFont typeface="Inter"/>
              <a:buNone/>
              <a:defRPr sz="1800">
                <a:latin typeface="Inter"/>
                <a:ea typeface="Inter"/>
                <a:cs typeface="Inter"/>
                <a:sym typeface="Inter"/>
              </a:defRPr>
            </a:lvl9pPr>
          </a:lstStyle>
          <a:p>
            <a:endParaRPr/>
          </a:p>
        </p:txBody>
      </p:sp>
      <p:sp>
        <p:nvSpPr>
          <p:cNvPr id="41" name="Google Shape;41;p5"/>
          <p:cNvSpPr txBox="1">
            <a:spLocks noGrp="1"/>
          </p:cNvSpPr>
          <p:nvPr>
            <p:ph type="body" idx="1"/>
          </p:nvPr>
        </p:nvSpPr>
        <p:spPr>
          <a:xfrm>
            <a:off x="1035400" y="947025"/>
            <a:ext cx="32166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42" name="Google Shape;42;p5"/>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rgbClr val="83828A"/>
                </a:solidFill>
                <a:latin typeface="Inter"/>
                <a:ea typeface="Inter"/>
                <a:cs typeface="Inter"/>
                <a:sym typeface="Inter"/>
              </a:rPr>
              <a:t>‹#›</a:t>
            </a:fld>
            <a:endParaRPr sz="600">
              <a:solidFill>
                <a:srgbClr val="83828A"/>
              </a:solidFill>
              <a:latin typeface="Inter"/>
              <a:ea typeface="Inter"/>
              <a:cs typeface="Inter"/>
              <a:sym typeface="Inter"/>
            </a:endParaRPr>
          </a:p>
        </p:txBody>
      </p:sp>
      <p:pic>
        <p:nvPicPr>
          <p:cNvPr id="43" name="Google Shape;43;p5"/>
          <p:cNvPicPr preferRelativeResize="0"/>
          <p:nvPr/>
        </p:nvPicPr>
        <p:blipFill>
          <a:blip r:embed="rId3">
            <a:alphaModFix/>
          </a:blip>
          <a:stretch>
            <a:fillRect/>
          </a:stretch>
        </p:blipFill>
        <p:spPr>
          <a:xfrm>
            <a:off x="224775" y="93146"/>
            <a:ext cx="92940" cy="146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34">
          <p15:clr>
            <a:srgbClr val="FA7B17"/>
          </p15:clr>
        </p15:guide>
        <p15:guide id="4" orient="horz" pos="169">
          <p15:clr>
            <a:srgbClr val="FA7B17"/>
          </p15:clr>
        </p15:guide>
        <p15:guide id="5" orient="horz" pos="4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2 column">
  <p:cSld name="SECTION_HEADER_4_1_1_3">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55019"/>
          <a:stretch/>
        </p:blipFill>
        <p:spPr>
          <a:xfrm>
            <a:off x="-29525" y="54725"/>
            <a:ext cx="437751" cy="213000"/>
          </a:xfrm>
          <a:prstGeom prst="rect">
            <a:avLst/>
          </a:prstGeom>
          <a:noFill/>
          <a:ln>
            <a:noFill/>
          </a:ln>
        </p:spPr>
      </p:pic>
      <p:sp>
        <p:nvSpPr>
          <p:cNvPr id="46" name="Google Shape;46;p6"/>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83828A"/>
                </a:solidFill>
                <a:latin typeface="Inter"/>
                <a:ea typeface="Inter"/>
                <a:cs typeface="Inter"/>
                <a:sym typeface="Inter"/>
              </a:rPr>
              <a:t>Proprietary &amp; Confidential. 2021 All Rights Reserved</a:t>
            </a:r>
            <a:endParaRPr sz="600">
              <a:solidFill>
                <a:srgbClr val="83828A"/>
              </a:solidFill>
              <a:latin typeface="Inter"/>
              <a:ea typeface="Inter"/>
              <a:cs typeface="Inter"/>
              <a:sym typeface="Inter"/>
            </a:endParaRPr>
          </a:p>
        </p:txBody>
      </p:sp>
      <p:sp>
        <p:nvSpPr>
          <p:cNvPr id="47" name="Google Shape;47;p6"/>
          <p:cNvSpPr txBox="1">
            <a:spLocks noGrp="1"/>
          </p:cNvSpPr>
          <p:nvPr>
            <p:ph type="title"/>
          </p:nvPr>
        </p:nvSpPr>
        <p:spPr>
          <a:xfrm>
            <a:off x="1035400" y="472200"/>
            <a:ext cx="5894100" cy="364200"/>
          </a:xfrm>
          <a:prstGeom prst="rect">
            <a:avLst/>
          </a:prstGeom>
        </p:spPr>
        <p:txBody>
          <a:bodyPr spcFirstLastPara="1" wrap="square" lIns="0" tIns="0" rIns="0" bIns="0" anchor="t" anchorCtr="0">
            <a:noAutofit/>
          </a:bodyPr>
          <a:lstStyle>
            <a:lvl1pPr lvl="0" rtl="0">
              <a:spcBef>
                <a:spcPts val="0"/>
              </a:spcBef>
              <a:spcAft>
                <a:spcPts val="0"/>
              </a:spcAft>
              <a:buSzPts val="1800"/>
              <a:buFont typeface="Inter"/>
              <a:buNone/>
              <a:defRPr sz="1800" b="1">
                <a:latin typeface="Inter"/>
                <a:ea typeface="Inter"/>
                <a:cs typeface="Inter"/>
                <a:sym typeface="Inter"/>
              </a:defRPr>
            </a:lvl1pPr>
            <a:lvl2pPr lvl="1" rtl="0">
              <a:spcBef>
                <a:spcPts val="0"/>
              </a:spcBef>
              <a:spcAft>
                <a:spcPts val="0"/>
              </a:spcAft>
              <a:buSzPts val="1400"/>
              <a:buFont typeface="Inter"/>
              <a:buNone/>
              <a:defRPr sz="1400">
                <a:latin typeface="Inter"/>
                <a:ea typeface="Inter"/>
                <a:cs typeface="Inter"/>
                <a:sym typeface="Inter"/>
              </a:defRPr>
            </a:lvl2pPr>
            <a:lvl3pPr lvl="2" rtl="0">
              <a:spcBef>
                <a:spcPts val="0"/>
              </a:spcBef>
              <a:spcAft>
                <a:spcPts val="0"/>
              </a:spcAft>
              <a:buSzPts val="1400"/>
              <a:buFont typeface="Inter"/>
              <a:buNone/>
              <a:defRPr sz="1400">
                <a:latin typeface="Inter"/>
                <a:ea typeface="Inter"/>
                <a:cs typeface="Inter"/>
                <a:sym typeface="Inter"/>
              </a:defRPr>
            </a:lvl3pPr>
            <a:lvl4pPr lvl="3" rtl="0">
              <a:spcBef>
                <a:spcPts val="0"/>
              </a:spcBef>
              <a:spcAft>
                <a:spcPts val="0"/>
              </a:spcAft>
              <a:buSzPts val="1400"/>
              <a:buFont typeface="Inter"/>
              <a:buNone/>
              <a:defRPr sz="1400">
                <a:latin typeface="Inter"/>
                <a:ea typeface="Inter"/>
                <a:cs typeface="Inter"/>
                <a:sym typeface="Inter"/>
              </a:defRPr>
            </a:lvl4pPr>
            <a:lvl5pPr lvl="4" rtl="0">
              <a:spcBef>
                <a:spcPts val="0"/>
              </a:spcBef>
              <a:spcAft>
                <a:spcPts val="0"/>
              </a:spcAft>
              <a:buSzPts val="1400"/>
              <a:buFont typeface="Inter"/>
              <a:buNone/>
              <a:defRPr sz="1400">
                <a:latin typeface="Inter"/>
                <a:ea typeface="Inter"/>
                <a:cs typeface="Inter"/>
                <a:sym typeface="Inter"/>
              </a:defRPr>
            </a:lvl5pPr>
            <a:lvl6pPr lvl="5" rtl="0">
              <a:spcBef>
                <a:spcPts val="0"/>
              </a:spcBef>
              <a:spcAft>
                <a:spcPts val="0"/>
              </a:spcAft>
              <a:buSzPts val="1400"/>
              <a:buFont typeface="Inter"/>
              <a:buNone/>
              <a:defRPr sz="1400">
                <a:latin typeface="Inter"/>
                <a:ea typeface="Inter"/>
                <a:cs typeface="Inter"/>
                <a:sym typeface="Inter"/>
              </a:defRPr>
            </a:lvl6pPr>
            <a:lvl7pPr lvl="6" rtl="0">
              <a:spcBef>
                <a:spcPts val="0"/>
              </a:spcBef>
              <a:spcAft>
                <a:spcPts val="0"/>
              </a:spcAft>
              <a:buSzPts val="1400"/>
              <a:buFont typeface="Inter"/>
              <a:buNone/>
              <a:defRPr sz="1400">
                <a:latin typeface="Inter"/>
                <a:ea typeface="Inter"/>
                <a:cs typeface="Inter"/>
                <a:sym typeface="Inter"/>
              </a:defRPr>
            </a:lvl7pPr>
            <a:lvl8pPr lvl="7" rtl="0">
              <a:spcBef>
                <a:spcPts val="0"/>
              </a:spcBef>
              <a:spcAft>
                <a:spcPts val="0"/>
              </a:spcAft>
              <a:buSzPts val="1400"/>
              <a:buFont typeface="Inter"/>
              <a:buNone/>
              <a:defRPr sz="1400">
                <a:latin typeface="Inter"/>
                <a:ea typeface="Inter"/>
                <a:cs typeface="Inter"/>
                <a:sym typeface="Inter"/>
              </a:defRPr>
            </a:lvl8pPr>
            <a:lvl9pPr lvl="8" rtl="0">
              <a:spcBef>
                <a:spcPts val="0"/>
              </a:spcBef>
              <a:spcAft>
                <a:spcPts val="0"/>
              </a:spcAft>
              <a:buSzPts val="1400"/>
              <a:buFont typeface="Inter"/>
              <a:buNone/>
              <a:defRPr sz="1400">
                <a:latin typeface="Inter"/>
                <a:ea typeface="Inter"/>
                <a:cs typeface="Inter"/>
                <a:sym typeface="Inter"/>
              </a:defRPr>
            </a:lvl9pPr>
          </a:lstStyle>
          <a:p>
            <a:endParaRPr/>
          </a:p>
        </p:txBody>
      </p:sp>
      <p:sp>
        <p:nvSpPr>
          <p:cNvPr id="48" name="Google Shape;48;p6"/>
          <p:cNvSpPr txBox="1">
            <a:spLocks noGrp="1"/>
          </p:cNvSpPr>
          <p:nvPr>
            <p:ph type="body" idx="1"/>
          </p:nvPr>
        </p:nvSpPr>
        <p:spPr>
          <a:xfrm>
            <a:off x="1035400" y="947025"/>
            <a:ext cx="32166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49" name="Google Shape;49;p6"/>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rgbClr val="83828A"/>
                </a:solidFill>
                <a:latin typeface="Inter"/>
                <a:ea typeface="Inter"/>
                <a:cs typeface="Inter"/>
                <a:sym typeface="Inter"/>
              </a:rPr>
              <a:t>‹#›</a:t>
            </a:fld>
            <a:endParaRPr sz="600">
              <a:solidFill>
                <a:srgbClr val="83828A"/>
              </a:solidFill>
              <a:latin typeface="Inter"/>
              <a:ea typeface="Inter"/>
              <a:cs typeface="Inter"/>
              <a:sym typeface="Inter"/>
            </a:endParaRPr>
          </a:p>
        </p:txBody>
      </p:sp>
      <p:pic>
        <p:nvPicPr>
          <p:cNvPr id="50" name="Google Shape;50;p6"/>
          <p:cNvPicPr preferRelativeResize="0"/>
          <p:nvPr/>
        </p:nvPicPr>
        <p:blipFill>
          <a:blip r:embed="rId3">
            <a:alphaModFix/>
          </a:blip>
          <a:stretch>
            <a:fillRect/>
          </a:stretch>
        </p:blipFill>
        <p:spPr>
          <a:xfrm>
            <a:off x="224775" y="93146"/>
            <a:ext cx="92940" cy="146400"/>
          </a:xfrm>
          <a:prstGeom prst="rect">
            <a:avLst/>
          </a:prstGeom>
          <a:noFill/>
          <a:ln>
            <a:noFill/>
          </a:ln>
        </p:spPr>
      </p:pic>
      <p:sp>
        <p:nvSpPr>
          <p:cNvPr id="51" name="Google Shape;51;p6"/>
          <p:cNvSpPr txBox="1">
            <a:spLocks noGrp="1"/>
          </p:cNvSpPr>
          <p:nvPr>
            <p:ph type="body" idx="2"/>
          </p:nvPr>
        </p:nvSpPr>
        <p:spPr>
          <a:xfrm>
            <a:off x="4865650" y="947025"/>
            <a:ext cx="32166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34">
          <p15:clr>
            <a:srgbClr val="FA7B17"/>
          </p15:clr>
        </p15:guide>
        <p15:guide id="4" orient="horz" pos="169">
          <p15:clr>
            <a:srgbClr val="FA7B17"/>
          </p15:clr>
        </p15:guide>
        <p15:guide id="5" orient="horz" pos="4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3 column">
  <p:cSld name="SECTION_HEADER_4_1_1_2">
    <p:spTree>
      <p:nvGrpSpPr>
        <p:cNvPr id="1"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l="55019"/>
          <a:stretch/>
        </p:blipFill>
        <p:spPr>
          <a:xfrm>
            <a:off x="-29525" y="54725"/>
            <a:ext cx="437751" cy="213000"/>
          </a:xfrm>
          <a:prstGeom prst="rect">
            <a:avLst/>
          </a:prstGeom>
          <a:noFill/>
          <a:ln>
            <a:noFill/>
          </a:ln>
        </p:spPr>
      </p:pic>
      <p:sp>
        <p:nvSpPr>
          <p:cNvPr id="54" name="Google Shape;54;p7"/>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83828A"/>
                </a:solidFill>
                <a:latin typeface="Inter"/>
                <a:ea typeface="Inter"/>
                <a:cs typeface="Inter"/>
                <a:sym typeface="Inter"/>
              </a:rPr>
              <a:t>Proprietary &amp; Confidential. 2021 All Rights Reserved</a:t>
            </a:r>
            <a:endParaRPr sz="600">
              <a:solidFill>
                <a:srgbClr val="83828A"/>
              </a:solidFill>
              <a:latin typeface="Inter"/>
              <a:ea typeface="Inter"/>
              <a:cs typeface="Inter"/>
              <a:sym typeface="Inter"/>
            </a:endParaRPr>
          </a:p>
        </p:txBody>
      </p:sp>
      <p:sp>
        <p:nvSpPr>
          <p:cNvPr id="55" name="Google Shape;55;p7"/>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lvl1pPr lvl="0" rtl="0">
              <a:spcBef>
                <a:spcPts val="0"/>
              </a:spcBef>
              <a:spcAft>
                <a:spcPts val="0"/>
              </a:spcAft>
              <a:buSzPts val="1800"/>
              <a:buFont typeface="Inter"/>
              <a:buNone/>
              <a:defRPr sz="1800" b="1">
                <a:latin typeface="Inter"/>
                <a:ea typeface="Inter"/>
                <a:cs typeface="Inter"/>
                <a:sym typeface="Inter"/>
              </a:defRPr>
            </a:lvl1pPr>
            <a:lvl2pPr lvl="1" rtl="0">
              <a:spcBef>
                <a:spcPts val="0"/>
              </a:spcBef>
              <a:spcAft>
                <a:spcPts val="0"/>
              </a:spcAft>
              <a:buSzPts val="1400"/>
              <a:buFont typeface="Inter"/>
              <a:buNone/>
              <a:defRPr sz="1400">
                <a:latin typeface="Inter"/>
                <a:ea typeface="Inter"/>
                <a:cs typeface="Inter"/>
                <a:sym typeface="Inter"/>
              </a:defRPr>
            </a:lvl2pPr>
            <a:lvl3pPr lvl="2" rtl="0">
              <a:spcBef>
                <a:spcPts val="0"/>
              </a:spcBef>
              <a:spcAft>
                <a:spcPts val="0"/>
              </a:spcAft>
              <a:buSzPts val="1400"/>
              <a:buFont typeface="Inter"/>
              <a:buNone/>
              <a:defRPr sz="1400">
                <a:latin typeface="Inter"/>
                <a:ea typeface="Inter"/>
                <a:cs typeface="Inter"/>
                <a:sym typeface="Inter"/>
              </a:defRPr>
            </a:lvl3pPr>
            <a:lvl4pPr lvl="3" rtl="0">
              <a:spcBef>
                <a:spcPts val="0"/>
              </a:spcBef>
              <a:spcAft>
                <a:spcPts val="0"/>
              </a:spcAft>
              <a:buSzPts val="1400"/>
              <a:buFont typeface="Inter"/>
              <a:buNone/>
              <a:defRPr sz="1400">
                <a:latin typeface="Inter"/>
                <a:ea typeface="Inter"/>
                <a:cs typeface="Inter"/>
                <a:sym typeface="Inter"/>
              </a:defRPr>
            </a:lvl4pPr>
            <a:lvl5pPr lvl="4" rtl="0">
              <a:spcBef>
                <a:spcPts val="0"/>
              </a:spcBef>
              <a:spcAft>
                <a:spcPts val="0"/>
              </a:spcAft>
              <a:buSzPts val="1400"/>
              <a:buFont typeface="Inter"/>
              <a:buNone/>
              <a:defRPr sz="1400">
                <a:latin typeface="Inter"/>
                <a:ea typeface="Inter"/>
                <a:cs typeface="Inter"/>
                <a:sym typeface="Inter"/>
              </a:defRPr>
            </a:lvl5pPr>
            <a:lvl6pPr lvl="5" rtl="0">
              <a:spcBef>
                <a:spcPts val="0"/>
              </a:spcBef>
              <a:spcAft>
                <a:spcPts val="0"/>
              </a:spcAft>
              <a:buSzPts val="1400"/>
              <a:buFont typeface="Inter"/>
              <a:buNone/>
              <a:defRPr sz="1400">
                <a:latin typeface="Inter"/>
                <a:ea typeface="Inter"/>
                <a:cs typeface="Inter"/>
                <a:sym typeface="Inter"/>
              </a:defRPr>
            </a:lvl6pPr>
            <a:lvl7pPr lvl="6" rtl="0">
              <a:spcBef>
                <a:spcPts val="0"/>
              </a:spcBef>
              <a:spcAft>
                <a:spcPts val="0"/>
              </a:spcAft>
              <a:buSzPts val="1400"/>
              <a:buFont typeface="Inter"/>
              <a:buNone/>
              <a:defRPr sz="1400">
                <a:latin typeface="Inter"/>
                <a:ea typeface="Inter"/>
                <a:cs typeface="Inter"/>
                <a:sym typeface="Inter"/>
              </a:defRPr>
            </a:lvl7pPr>
            <a:lvl8pPr lvl="7" rtl="0">
              <a:spcBef>
                <a:spcPts val="0"/>
              </a:spcBef>
              <a:spcAft>
                <a:spcPts val="0"/>
              </a:spcAft>
              <a:buSzPts val="1400"/>
              <a:buFont typeface="Inter"/>
              <a:buNone/>
              <a:defRPr sz="1400">
                <a:latin typeface="Inter"/>
                <a:ea typeface="Inter"/>
                <a:cs typeface="Inter"/>
                <a:sym typeface="Inter"/>
              </a:defRPr>
            </a:lvl8pPr>
            <a:lvl9pPr lvl="8" rtl="0">
              <a:spcBef>
                <a:spcPts val="0"/>
              </a:spcBef>
              <a:spcAft>
                <a:spcPts val="0"/>
              </a:spcAft>
              <a:buSzPts val="1400"/>
              <a:buFont typeface="Inter"/>
              <a:buNone/>
              <a:defRPr sz="1400">
                <a:latin typeface="Inter"/>
                <a:ea typeface="Inter"/>
                <a:cs typeface="Inter"/>
                <a:sym typeface="Inter"/>
              </a:defRPr>
            </a:lvl9pPr>
          </a:lstStyle>
          <a:p>
            <a:endParaRPr/>
          </a:p>
        </p:txBody>
      </p:sp>
      <p:sp>
        <p:nvSpPr>
          <p:cNvPr id="56" name="Google Shape;56;p7"/>
          <p:cNvSpPr txBox="1">
            <a:spLocks noGrp="1"/>
          </p:cNvSpPr>
          <p:nvPr>
            <p:ph type="body" idx="1"/>
          </p:nvPr>
        </p:nvSpPr>
        <p:spPr>
          <a:xfrm>
            <a:off x="1035400" y="947025"/>
            <a:ext cx="2116500" cy="29778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57" name="Google Shape;57;p7"/>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rgbClr val="83828A"/>
                </a:solidFill>
                <a:latin typeface="Inter"/>
                <a:ea typeface="Inter"/>
                <a:cs typeface="Inter"/>
                <a:sym typeface="Inter"/>
              </a:rPr>
              <a:t>‹#›</a:t>
            </a:fld>
            <a:endParaRPr sz="600">
              <a:solidFill>
                <a:srgbClr val="83828A"/>
              </a:solidFill>
              <a:latin typeface="Inter"/>
              <a:ea typeface="Inter"/>
              <a:cs typeface="Inter"/>
              <a:sym typeface="Inter"/>
            </a:endParaRPr>
          </a:p>
        </p:txBody>
      </p:sp>
      <p:pic>
        <p:nvPicPr>
          <p:cNvPr id="58" name="Google Shape;58;p7"/>
          <p:cNvPicPr preferRelativeResize="0"/>
          <p:nvPr/>
        </p:nvPicPr>
        <p:blipFill>
          <a:blip r:embed="rId3">
            <a:alphaModFix/>
          </a:blip>
          <a:stretch>
            <a:fillRect/>
          </a:stretch>
        </p:blipFill>
        <p:spPr>
          <a:xfrm>
            <a:off x="224775" y="93146"/>
            <a:ext cx="92940" cy="146400"/>
          </a:xfrm>
          <a:prstGeom prst="rect">
            <a:avLst/>
          </a:prstGeom>
          <a:noFill/>
          <a:ln>
            <a:noFill/>
          </a:ln>
        </p:spPr>
      </p:pic>
      <p:sp>
        <p:nvSpPr>
          <p:cNvPr id="59" name="Google Shape;59;p7"/>
          <p:cNvSpPr txBox="1">
            <a:spLocks noGrp="1"/>
          </p:cNvSpPr>
          <p:nvPr>
            <p:ph type="body" idx="2"/>
          </p:nvPr>
        </p:nvSpPr>
        <p:spPr>
          <a:xfrm>
            <a:off x="3806200" y="947025"/>
            <a:ext cx="21165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0" name="Google Shape;60;p7"/>
          <p:cNvSpPr txBox="1">
            <a:spLocks noGrp="1"/>
          </p:cNvSpPr>
          <p:nvPr>
            <p:ph type="body" idx="3"/>
          </p:nvPr>
        </p:nvSpPr>
        <p:spPr>
          <a:xfrm>
            <a:off x="6577000" y="947025"/>
            <a:ext cx="21165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34">
          <p15:clr>
            <a:srgbClr val="FA7B17"/>
          </p15:clr>
        </p15:guide>
        <p15:guide id="4" orient="horz" pos="169">
          <p15:clr>
            <a:srgbClr val="FA7B17"/>
          </p15:clr>
        </p15:guide>
        <p15:guide id="5" orient="horz" pos="4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hite_BodyCopy 1">
  <p:cSld name="SECTION_HEADER_4_1_1_1">
    <p:bg>
      <p:bgPr>
        <a:solidFill>
          <a:srgbClr val="FA0050"/>
        </a:solidFill>
        <a:effectLst/>
      </p:bgPr>
    </p:bg>
    <p:spTree>
      <p:nvGrpSpPr>
        <p:cNvPr id="1" name="Shape 61"/>
        <p:cNvGrpSpPr/>
        <p:nvPr/>
      </p:nvGrpSpPr>
      <p:grpSpPr>
        <a:xfrm>
          <a:off x="0" y="0"/>
          <a:ext cx="0" cy="0"/>
          <a:chOff x="0" y="0"/>
          <a:chExt cx="0" cy="0"/>
        </a:xfrm>
      </p:grpSpPr>
      <p:pic>
        <p:nvPicPr>
          <p:cNvPr id="62" name="Google Shape;62;p8"/>
          <p:cNvPicPr preferRelativeResize="0"/>
          <p:nvPr/>
        </p:nvPicPr>
        <p:blipFill rotWithShape="1">
          <a:blip r:embed="rId2">
            <a:alphaModFix/>
          </a:blip>
          <a:srcRect l="55019"/>
          <a:stretch/>
        </p:blipFill>
        <p:spPr>
          <a:xfrm>
            <a:off x="-29525" y="54725"/>
            <a:ext cx="437751" cy="213000"/>
          </a:xfrm>
          <a:prstGeom prst="rect">
            <a:avLst/>
          </a:prstGeom>
          <a:noFill/>
          <a:ln>
            <a:noFill/>
          </a:ln>
        </p:spPr>
      </p:pic>
      <p:sp>
        <p:nvSpPr>
          <p:cNvPr id="63" name="Google Shape;63;p8"/>
          <p:cNvSpPr txBox="1">
            <a:spLocks noGrp="1"/>
          </p:cNvSpPr>
          <p:nvPr>
            <p:ph type="title"/>
          </p:nvPr>
        </p:nvSpPr>
        <p:spPr>
          <a:xfrm>
            <a:off x="1035400" y="472200"/>
            <a:ext cx="4624200" cy="364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800"/>
              <a:buFont typeface="Inter"/>
              <a:buNone/>
              <a:defRPr sz="1800" b="1">
                <a:solidFill>
                  <a:schemeClr val="lt1"/>
                </a:solidFill>
                <a:latin typeface="Inter"/>
                <a:ea typeface="Inter"/>
                <a:cs typeface="Inter"/>
                <a:sym typeface="Inter"/>
              </a:defRPr>
            </a:lvl1pPr>
            <a:lvl2pPr lvl="1"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2pPr>
            <a:lvl3pPr lvl="2"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3pPr>
            <a:lvl4pPr lvl="3"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4pPr>
            <a:lvl5pPr lvl="4"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5pPr>
            <a:lvl6pPr lvl="5"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6pPr>
            <a:lvl7pPr lvl="6"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7pPr>
            <a:lvl8pPr lvl="7"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8pPr>
            <a:lvl9pPr lvl="8"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9pPr>
          </a:lstStyle>
          <a:p>
            <a:endParaRPr/>
          </a:p>
        </p:txBody>
      </p:sp>
      <p:sp>
        <p:nvSpPr>
          <p:cNvPr id="64" name="Google Shape;64;p8"/>
          <p:cNvSpPr txBox="1">
            <a:spLocks noGrp="1"/>
          </p:cNvSpPr>
          <p:nvPr>
            <p:ph type="body" idx="1"/>
          </p:nvPr>
        </p:nvSpPr>
        <p:spPr>
          <a:xfrm>
            <a:off x="1035400" y="947025"/>
            <a:ext cx="3624000" cy="1839300"/>
          </a:xfrm>
          <a:prstGeom prst="rect">
            <a:avLst/>
          </a:prstGeom>
        </p:spPr>
        <p:txBody>
          <a:bodyPr spcFirstLastPara="1" wrap="square" lIns="0" tIns="0" rIns="0" bIns="0" anchor="t" anchorCtr="0">
            <a:noAutofit/>
          </a:bodyPr>
          <a:lstStyle>
            <a:lvl1pPr marL="457200" lvl="0"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
        <p:nvSpPr>
          <p:cNvPr id="65" name="Google Shape;65;p8"/>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66" name="Google Shape;66;p8"/>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67" name="Google Shape;67;p8"/>
          <p:cNvPicPr preferRelativeResize="0"/>
          <p:nvPr/>
        </p:nvPicPr>
        <p:blipFill>
          <a:blip r:embed="rId3">
            <a:alphaModFix/>
          </a:blip>
          <a:stretch>
            <a:fillRect/>
          </a:stretch>
        </p:blipFill>
        <p:spPr>
          <a:xfrm>
            <a:off x="224769" y="93128"/>
            <a:ext cx="92950" cy="14641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hite_BodyCopy 1 1">
  <p:cSld name="SECTION_HEADER_4_1_1_1_1">
    <p:bg>
      <p:bgPr>
        <a:solidFill>
          <a:schemeClr val="dk1"/>
        </a:solidFill>
        <a:effectLst/>
      </p:bgPr>
    </p:bg>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1035376" y="663131"/>
            <a:ext cx="6988500" cy="192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1pPr>
            <a:lvl2pPr lvl="1"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2pPr>
            <a:lvl3pPr lvl="2"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3pPr>
            <a:lvl4pPr lvl="3"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4pPr>
            <a:lvl5pPr lvl="4"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5pPr>
            <a:lvl6pPr lvl="5"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6pPr>
            <a:lvl7pPr lvl="6"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7pPr>
            <a:lvl8pPr lvl="7"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8pPr>
            <a:lvl9pPr lvl="8"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9pPr>
          </a:lstStyle>
          <a:p>
            <a:endParaRPr/>
          </a:p>
        </p:txBody>
      </p:sp>
      <p:sp>
        <p:nvSpPr>
          <p:cNvPr id="70" name="Google Shape;70;p9"/>
          <p:cNvSpPr txBox="1">
            <a:spLocks noGrp="1"/>
          </p:cNvSpPr>
          <p:nvPr>
            <p:ph type="subTitle" idx="1"/>
          </p:nvPr>
        </p:nvSpPr>
        <p:spPr>
          <a:xfrm>
            <a:off x="1035380" y="2335592"/>
            <a:ext cx="6988500" cy="2088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a:endParaRPr/>
          </a:p>
        </p:txBody>
      </p:sp>
      <p:sp>
        <p:nvSpPr>
          <p:cNvPr id="71" name="Google Shape;71;p9"/>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72" name="Google Shape;72;p9"/>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73" name="Google Shape;73;p9"/>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74" name="Google Shape;74;p9"/>
          <p:cNvPicPr preferRelativeResize="0"/>
          <p:nvPr/>
        </p:nvPicPr>
        <p:blipFill>
          <a:blip r:embed="rId3">
            <a:alphaModFix/>
          </a:blip>
          <a:stretch>
            <a:fillRect/>
          </a:stretch>
        </p:blipFill>
        <p:spPr>
          <a:xfrm>
            <a:off x="224769" y="93128"/>
            <a:ext cx="92950" cy="14641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d_BigTitle">
  <p:cSld name="MAIN_POINT_1_4_2_1_1">
    <p:bg>
      <p:bgPr>
        <a:solidFill>
          <a:schemeClr val="dk1"/>
        </a:solidFill>
        <a:effectLst/>
      </p:bgPr>
    </p:bg>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1029625" y="391025"/>
            <a:ext cx="8205600" cy="648000"/>
          </a:xfrm>
          <a:prstGeom prst="rect">
            <a:avLst/>
          </a:prstGeom>
        </p:spPr>
        <p:txBody>
          <a:bodyPr spcFirstLastPara="1" wrap="square" lIns="0" tIns="68575" rIns="0" bIns="68575" anchor="t"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77" name="Google Shape;77;p10"/>
          <p:cNvSpPr txBox="1">
            <a:spLocks noGrp="1"/>
          </p:cNvSpPr>
          <p:nvPr>
            <p:ph type="subTitle" idx="1"/>
          </p:nvPr>
        </p:nvSpPr>
        <p:spPr>
          <a:xfrm>
            <a:off x="1029617" y="1094900"/>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78" name="Google Shape;78;p10"/>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79" name="Google Shape;79;p10"/>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80" name="Google Shape;80;p10"/>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81" name="Google Shape;81;p10"/>
          <p:cNvPicPr preferRelativeResize="0"/>
          <p:nvPr/>
        </p:nvPicPr>
        <p:blipFill>
          <a:blip r:embed="rId3">
            <a:alphaModFix/>
          </a:blip>
          <a:stretch>
            <a:fillRect/>
          </a:stretch>
        </p:blipFill>
        <p:spPr>
          <a:xfrm>
            <a:off x="224769" y="93128"/>
            <a:ext cx="92950" cy="1464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_BigTitle 1 2">
  <p:cSld name="MAIN_POINT_1_4_2_1_1_1_2">
    <p:bg>
      <p:bgPr>
        <a:solidFill>
          <a:schemeClr val="dk1"/>
        </a:solidFill>
        <a:effectLst/>
      </p:bgPr>
    </p:bg>
    <p:spTree>
      <p:nvGrpSpPr>
        <p:cNvPr id="1" name="Shape 92"/>
        <p:cNvGrpSpPr/>
        <p:nvPr/>
      </p:nvGrpSpPr>
      <p:grpSpPr>
        <a:xfrm>
          <a:off x="0" y="0"/>
          <a:ext cx="0" cy="0"/>
          <a:chOff x="0" y="0"/>
          <a:chExt cx="0" cy="0"/>
        </a:xfrm>
      </p:grpSpPr>
      <p:sp>
        <p:nvSpPr>
          <p:cNvPr id="93" name="Google Shape;93;p12"/>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94" name="Google Shape;94;p12"/>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95" name="Google Shape;95;p12"/>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96" name="Google Shape;96;p12"/>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97" name="Google Shape;97;p12"/>
          <p:cNvPicPr preferRelativeResize="0"/>
          <p:nvPr/>
        </p:nvPicPr>
        <p:blipFill>
          <a:blip r:embed="rId3">
            <a:alphaModFix/>
          </a:blip>
          <a:stretch>
            <a:fillRect/>
          </a:stretch>
        </p:blipFill>
        <p:spPr>
          <a:xfrm>
            <a:off x="224769" y="93128"/>
            <a:ext cx="92950" cy="146416"/>
          </a:xfrm>
          <a:prstGeom prst="rect">
            <a:avLst/>
          </a:prstGeom>
          <a:noFill/>
          <a:ln>
            <a:noFill/>
          </a:ln>
        </p:spPr>
      </p:pic>
      <p:pic>
        <p:nvPicPr>
          <p:cNvPr id="98" name="Google Shape;98;p12"/>
          <p:cNvPicPr preferRelativeResize="0"/>
          <p:nvPr/>
        </p:nvPicPr>
        <p:blipFill rotWithShape="1">
          <a:blip r:embed="rId4">
            <a:alphaModFix/>
          </a:blip>
          <a:srcRect l="-5420" t="15416" r="57997" b="6287"/>
          <a:stretch/>
        </p:blipFill>
        <p:spPr>
          <a:xfrm>
            <a:off x="4019248" y="0"/>
            <a:ext cx="5124751" cy="5143500"/>
          </a:xfrm>
          <a:prstGeom prst="rect">
            <a:avLst/>
          </a:prstGeom>
          <a:noFill/>
          <a:ln>
            <a:noFill/>
          </a:ln>
        </p:spPr>
      </p:pic>
      <p:sp>
        <p:nvSpPr>
          <p:cNvPr id="99" name="Google Shape;99;p12"/>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00" name="Google Shape;100;p12"/>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80050" y="1150975"/>
            <a:ext cx="8092500" cy="2949000"/>
          </a:xfrm>
          <a:prstGeom prst="rect">
            <a:avLst/>
          </a:prstGeom>
          <a:noFill/>
          <a:ln>
            <a:noFill/>
          </a:ln>
        </p:spPr>
        <p:txBody>
          <a:bodyPr spcFirstLastPara="1" wrap="square" lIns="0" tIns="0" rIns="0" bIns="0" anchor="t" anchorCtr="0">
            <a:noAutofit/>
          </a:bodyPr>
          <a:lstStyle>
            <a:lvl1pPr marL="457200" lvl="0" indent="-317500">
              <a:spcBef>
                <a:spcPts val="0"/>
              </a:spcBef>
              <a:spcAft>
                <a:spcPts val="0"/>
              </a:spcAft>
              <a:buSzPts val="1400"/>
              <a:buFont typeface="Inter"/>
              <a:buChar char="●"/>
              <a:defRPr>
                <a:latin typeface="Inter"/>
                <a:ea typeface="Inter"/>
                <a:cs typeface="Inter"/>
                <a:sym typeface="Inter"/>
              </a:defRPr>
            </a:lvl1pPr>
            <a:lvl2pPr marL="914400" lvl="1" indent="-317500">
              <a:spcBef>
                <a:spcPts val="0"/>
              </a:spcBef>
              <a:spcAft>
                <a:spcPts val="0"/>
              </a:spcAft>
              <a:buSzPts val="1400"/>
              <a:buFont typeface="Inter"/>
              <a:buChar char="○"/>
              <a:defRPr>
                <a:latin typeface="Inter"/>
                <a:ea typeface="Inter"/>
                <a:cs typeface="Inter"/>
                <a:sym typeface="Inter"/>
              </a:defRPr>
            </a:lvl2pPr>
            <a:lvl3pPr marL="1371600" lvl="2" indent="-317500">
              <a:spcBef>
                <a:spcPts val="0"/>
              </a:spcBef>
              <a:spcAft>
                <a:spcPts val="0"/>
              </a:spcAft>
              <a:buSzPts val="1400"/>
              <a:buFont typeface="Inter"/>
              <a:buChar char="■"/>
              <a:defRPr>
                <a:latin typeface="Inter"/>
                <a:ea typeface="Inter"/>
                <a:cs typeface="Inter"/>
                <a:sym typeface="Inter"/>
              </a:defRPr>
            </a:lvl3pPr>
            <a:lvl4pPr marL="1828800" lvl="3" indent="-317500">
              <a:spcBef>
                <a:spcPts val="0"/>
              </a:spcBef>
              <a:spcAft>
                <a:spcPts val="0"/>
              </a:spcAft>
              <a:buSzPts val="1400"/>
              <a:buFont typeface="Inter"/>
              <a:buChar char="●"/>
              <a:defRPr>
                <a:latin typeface="Inter"/>
                <a:ea typeface="Inter"/>
                <a:cs typeface="Inter"/>
                <a:sym typeface="Inter"/>
              </a:defRPr>
            </a:lvl4pPr>
            <a:lvl5pPr marL="2286000" lvl="4" indent="-317500">
              <a:spcBef>
                <a:spcPts val="0"/>
              </a:spcBef>
              <a:spcAft>
                <a:spcPts val="0"/>
              </a:spcAft>
              <a:buSzPts val="1400"/>
              <a:buFont typeface="Inter"/>
              <a:buChar char="○"/>
              <a:defRPr>
                <a:latin typeface="Inter"/>
                <a:ea typeface="Inter"/>
                <a:cs typeface="Inter"/>
                <a:sym typeface="Inter"/>
              </a:defRPr>
            </a:lvl5pPr>
            <a:lvl6pPr marL="2743200" lvl="5" indent="-317500">
              <a:spcBef>
                <a:spcPts val="0"/>
              </a:spcBef>
              <a:spcAft>
                <a:spcPts val="0"/>
              </a:spcAft>
              <a:buSzPts val="1400"/>
              <a:buFont typeface="Inter"/>
              <a:buChar char="■"/>
              <a:defRPr>
                <a:latin typeface="Inter"/>
                <a:ea typeface="Inter"/>
                <a:cs typeface="Inter"/>
                <a:sym typeface="Inter"/>
              </a:defRPr>
            </a:lvl6pPr>
            <a:lvl7pPr marL="3200400" lvl="6" indent="-317500">
              <a:spcBef>
                <a:spcPts val="0"/>
              </a:spcBef>
              <a:spcAft>
                <a:spcPts val="0"/>
              </a:spcAft>
              <a:buSzPts val="1400"/>
              <a:buFont typeface="Inter"/>
              <a:buChar char="●"/>
              <a:defRPr>
                <a:latin typeface="Inter"/>
                <a:ea typeface="Inter"/>
                <a:cs typeface="Inter"/>
                <a:sym typeface="Inter"/>
              </a:defRPr>
            </a:lvl7pPr>
            <a:lvl8pPr marL="3657600" lvl="7" indent="-317500">
              <a:spcBef>
                <a:spcPts val="0"/>
              </a:spcBef>
              <a:spcAft>
                <a:spcPts val="0"/>
              </a:spcAft>
              <a:buSzPts val="1400"/>
              <a:buFont typeface="Inter"/>
              <a:buChar char="○"/>
              <a:defRPr>
                <a:latin typeface="Inter"/>
                <a:ea typeface="Inter"/>
                <a:cs typeface="Inter"/>
                <a:sym typeface="Inter"/>
              </a:defRPr>
            </a:lvl8pPr>
            <a:lvl9pPr marL="4114800" lvl="8" indent="-317500">
              <a:spcBef>
                <a:spcPts val="0"/>
              </a:spcBef>
              <a:spcAft>
                <a:spcPts val="0"/>
              </a:spcAft>
              <a:buSzPts val="1400"/>
              <a:buFont typeface="Inter"/>
              <a:buChar char="■"/>
              <a:defRPr>
                <a:latin typeface="Inter"/>
                <a:ea typeface="Inter"/>
                <a:cs typeface="Inter"/>
                <a:sym typeface="Inter"/>
              </a:defRPr>
            </a:lvl9pPr>
          </a:lstStyle>
          <a:p>
            <a:endParaRPr/>
          </a:p>
        </p:txBody>
      </p:sp>
      <p:sp>
        <p:nvSpPr>
          <p:cNvPr id="7" name="Google Shape;7;p1"/>
          <p:cNvSpPr txBox="1">
            <a:spLocks noGrp="1"/>
          </p:cNvSpPr>
          <p:nvPr>
            <p:ph type="title"/>
          </p:nvPr>
        </p:nvSpPr>
        <p:spPr>
          <a:xfrm>
            <a:off x="512100" y="219150"/>
            <a:ext cx="2949000" cy="2949000"/>
          </a:xfrm>
          <a:prstGeom prst="rect">
            <a:avLst/>
          </a:prstGeom>
          <a:noFill/>
          <a:ln>
            <a:noFill/>
          </a:ln>
        </p:spPr>
        <p:txBody>
          <a:bodyPr spcFirstLastPara="1" wrap="square" lIns="0" tIns="0" rIns="0" bIns="0" anchor="t" anchorCtr="0">
            <a:no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0"/>
              </a:spcBef>
              <a:spcAft>
                <a:spcPts val="0"/>
              </a:spcAft>
              <a:buSzPts val="1400"/>
              <a:buNone/>
              <a:defRPr b="1">
                <a:latin typeface="Inter"/>
                <a:ea typeface="Inter"/>
                <a:cs typeface="Inter"/>
                <a:sym typeface="Inter"/>
              </a:defRPr>
            </a:lvl2pPr>
            <a:lvl3pPr lvl="2">
              <a:spcBef>
                <a:spcPts val="0"/>
              </a:spcBef>
              <a:spcAft>
                <a:spcPts val="0"/>
              </a:spcAft>
              <a:buSzPts val="1400"/>
              <a:buNone/>
              <a:defRPr b="1">
                <a:latin typeface="Inter"/>
                <a:ea typeface="Inter"/>
                <a:cs typeface="Inter"/>
                <a:sym typeface="Inter"/>
              </a:defRPr>
            </a:lvl3pPr>
            <a:lvl4pPr lvl="3">
              <a:spcBef>
                <a:spcPts val="0"/>
              </a:spcBef>
              <a:spcAft>
                <a:spcPts val="0"/>
              </a:spcAft>
              <a:buSzPts val="1400"/>
              <a:buNone/>
              <a:defRPr b="1">
                <a:latin typeface="Inter"/>
                <a:ea typeface="Inter"/>
                <a:cs typeface="Inter"/>
                <a:sym typeface="Inter"/>
              </a:defRPr>
            </a:lvl4pPr>
            <a:lvl5pPr lvl="4">
              <a:spcBef>
                <a:spcPts val="0"/>
              </a:spcBef>
              <a:spcAft>
                <a:spcPts val="0"/>
              </a:spcAft>
              <a:buSzPts val="1400"/>
              <a:buNone/>
              <a:defRPr b="1">
                <a:latin typeface="Inter"/>
                <a:ea typeface="Inter"/>
                <a:cs typeface="Inter"/>
                <a:sym typeface="Inter"/>
              </a:defRPr>
            </a:lvl5pPr>
            <a:lvl6pPr lvl="5">
              <a:spcBef>
                <a:spcPts val="0"/>
              </a:spcBef>
              <a:spcAft>
                <a:spcPts val="0"/>
              </a:spcAft>
              <a:buSzPts val="1400"/>
              <a:buNone/>
              <a:defRPr b="1">
                <a:latin typeface="Inter"/>
                <a:ea typeface="Inter"/>
                <a:cs typeface="Inter"/>
                <a:sym typeface="Inter"/>
              </a:defRPr>
            </a:lvl6pPr>
            <a:lvl7pPr lvl="6">
              <a:spcBef>
                <a:spcPts val="0"/>
              </a:spcBef>
              <a:spcAft>
                <a:spcPts val="0"/>
              </a:spcAft>
              <a:buSzPts val="1400"/>
              <a:buNone/>
              <a:defRPr b="1">
                <a:latin typeface="Inter"/>
                <a:ea typeface="Inter"/>
                <a:cs typeface="Inter"/>
                <a:sym typeface="Inter"/>
              </a:defRPr>
            </a:lvl7pPr>
            <a:lvl8pPr lvl="7">
              <a:spcBef>
                <a:spcPts val="0"/>
              </a:spcBef>
              <a:spcAft>
                <a:spcPts val="0"/>
              </a:spcAft>
              <a:buSzPts val="1400"/>
              <a:buNone/>
              <a:defRPr b="1">
                <a:latin typeface="Inter"/>
                <a:ea typeface="Inter"/>
                <a:cs typeface="Inter"/>
                <a:sym typeface="Inter"/>
              </a:defRPr>
            </a:lvl8pPr>
            <a:lvl9pPr lvl="8">
              <a:spcBef>
                <a:spcPts val="0"/>
              </a:spcBef>
              <a:spcAft>
                <a:spcPts val="0"/>
              </a:spcAft>
              <a:buSzPts val="1400"/>
              <a:buNone/>
              <a:defRPr b="1">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02">
          <p15:clr>
            <a:schemeClr val="accent2"/>
          </p15:clr>
        </p15:guide>
        <p15:guide id="2" pos="648">
          <p15:clr>
            <a:schemeClr val="accent2"/>
          </p15:clr>
        </p15:guide>
        <p15:guide id="3" pos="605">
          <p15:clr>
            <a:schemeClr val="accent2"/>
          </p15:clr>
        </p15:guide>
        <p15:guide id="4" pos="994">
          <p15:clr>
            <a:schemeClr val="accent2"/>
          </p15:clr>
        </p15:guide>
        <p15:guide id="5" pos="950">
          <p15:clr>
            <a:schemeClr val="accent2"/>
          </p15:clr>
        </p15:guide>
        <p15:guide id="6" pos="1296">
          <p15:clr>
            <a:schemeClr val="accent2"/>
          </p15:clr>
        </p15:guide>
        <p15:guide id="7" pos="1339">
          <p15:clr>
            <a:schemeClr val="accent2"/>
          </p15:clr>
        </p15:guide>
        <p15:guide id="8" pos="1685">
          <p15:clr>
            <a:schemeClr val="accent2"/>
          </p15:clr>
        </p15:guide>
        <p15:guide id="9" pos="1642">
          <p15:clr>
            <a:schemeClr val="accent2"/>
          </p15:clr>
        </p15:guide>
        <p15:guide id="10" pos="2030">
          <p15:clr>
            <a:schemeClr val="accent2"/>
          </p15:clr>
        </p15:guide>
        <p15:guide id="11" pos="1987">
          <p15:clr>
            <a:schemeClr val="accent2"/>
          </p15:clr>
        </p15:guide>
        <p15:guide id="12" pos="2376">
          <p15:clr>
            <a:schemeClr val="accent2"/>
          </p15:clr>
        </p15:guide>
        <p15:guide id="13" pos="2333">
          <p15:clr>
            <a:schemeClr val="accent2"/>
          </p15:clr>
        </p15:guide>
        <p15:guide id="14" pos="2722">
          <p15:clr>
            <a:schemeClr val="accent2"/>
          </p15:clr>
        </p15:guide>
        <p15:guide id="15" pos="2678">
          <p15:clr>
            <a:schemeClr val="accent2"/>
          </p15:clr>
        </p15:guide>
        <p15:guide id="16" pos="3067">
          <p15:clr>
            <a:schemeClr val="accent2"/>
          </p15:clr>
        </p15:guide>
        <p15:guide id="17" pos="3024">
          <p15:clr>
            <a:schemeClr val="accent2"/>
          </p15:clr>
        </p15:guide>
        <p15:guide id="18" pos="3427">
          <p15:clr>
            <a:schemeClr val="accent2"/>
          </p15:clr>
        </p15:guide>
        <p15:guide id="19" pos="3381">
          <p15:clr>
            <a:schemeClr val="accent2"/>
          </p15:clr>
        </p15:guide>
        <p15:guide id="20" pos="3732">
          <p15:clr>
            <a:schemeClr val="accent2"/>
          </p15:clr>
        </p15:guide>
        <p15:guide id="21" pos="3773">
          <p15:clr>
            <a:schemeClr val="accent2"/>
          </p15:clr>
        </p15:guide>
        <p15:guide id="22" pos="4078">
          <p15:clr>
            <a:schemeClr val="accent2"/>
          </p15:clr>
        </p15:guide>
        <p15:guide id="23" pos="4118">
          <p15:clr>
            <a:schemeClr val="accent2"/>
          </p15:clr>
        </p15:guide>
        <p15:guide id="24" pos="4464">
          <p15:clr>
            <a:schemeClr val="accent2"/>
          </p15:clr>
        </p15:guide>
        <p15:guide id="25" pos="4424">
          <p15:clr>
            <a:schemeClr val="accent2"/>
          </p15:clr>
        </p15:guide>
        <p15:guide id="26" pos="4769">
          <p15:clr>
            <a:schemeClr val="accent2"/>
          </p15:clr>
        </p15:guide>
        <p15:guide id="27" pos="4810">
          <p15:clr>
            <a:schemeClr val="accent2"/>
          </p15:clr>
        </p15:guide>
        <p15:guide id="28" pos="5109">
          <p15:clr>
            <a:schemeClr val="accent2"/>
          </p15:clr>
        </p15:guide>
        <p15:guide id="29" pos="5155">
          <p15:clr>
            <a:schemeClr val="accent2"/>
          </p15:clr>
        </p15:guide>
        <p15:guide id="30" pos="5460">
          <p15:clr>
            <a:schemeClr val="accent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277"/>
        <p:cNvGrpSpPr/>
        <p:nvPr/>
      </p:nvGrpSpPr>
      <p:grpSpPr>
        <a:xfrm>
          <a:off x="0" y="0"/>
          <a:ext cx="0" cy="0"/>
          <a:chOff x="0" y="0"/>
          <a:chExt cx="0" cy="0"/>
        </a:xfrm>
      </p:grpSpPr>
      <p:sp>
        <p:nvSpPr>
          <p:cNvPr id="278" name="Google Shape;278;p32"/>
          <p:cNvSpPr txBox="1">
            <a:spLocks noGrp="1"/>
          </p:cNvSpPr>
          <p:nvPr>
            <p:ph type="title"/>
          </p:nvPr>
        </p:nvSpPr>
        <p:spPr>
          <a:xfrm>
            <a:off x="1086773" y="1720100"/>
            <a:ext cx="7516537"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 dirty="0" smtClean="0"/>
              <a:t>Channels: Concurrency in Go</a:t>
            </a:r>
            <a:endParaRPr dirty="0"/>
          </a:p>
        </p:txBody>
      </p:sp>
      <p:sp>
        <p:nvSpPr>
          <p:cNvPr id="279" name="Google Shape;279;p32"/>
          <p:cNvSpPr txBox="1">
            <a:spLocks noGrp="1"/>
          </p:cNvSpPr>
          <p:nvPr>
            <p:ph type="subTitle" idx="1"/>
          </p:nvPr>
        </p:nvSpPr>
        <p:spPr>
          <a:xfrm>
            <a:off x="1086767" y="2972488"/>
            <a:ext cx="5035200" cy="572700"/>
          </a:xfrm>
          <a:prstGeom prst="rect">
            <a:avLst/>
          </a:prstGeom>
        </p:spPr>
        <p:txBody>
          <a:bodyPr spcFirstLastPara="1" wrap="square" lIns="0" tIns="68575" rIns="0" bIns="68575" anchor="t" anchorCtr="0">
            <a:noAutofit/>
          </a:bodyPr>
          <a:lstStyle/>
          <a:p>
            <a:pPr marL="0" lvl="0" indent="0"/>
            <a:r>
              <a:rPr lang="tr-TR" dirty="0"/>
              <a:t>Özhan GÜLAL</a:t>
            </a:r>
            <a:endParaRPr lang="en" dirty="0" smtClean="0"/>
          </a:p>
          <a:p>
            <a:pPr marL="0" lvl="0" indent="0" algn="l" rtl="0">
              <a:spcBef>
                <a:spcPts val="0"/>
              </a:spcBef>
              <a:spcAft>
                <a:spcPts val="0"/>
              </a:spcAft>
              <a:buNone/>
            </a:pPr>
            <a:r>
              <a:rPr lang="en" dirty="0" smtClean="0"/>
              <a:t>Senior IT Training Executive</a:t>
            </a:r>
          </a:p>
          <a:p>
            <a:pPr marL="0" lvl="0" indent="0" algn="l" rtl="0">
              <a:spcBef>
                <a:spcPts val="0"/>
              </a:spcBef>
              <a:spcAft>
                <a:spcPts val="0"/>
              </a:spcAft>
              <a:buNone/>
            </a:pPr>
            <a:r>
              <a:rPr lang="en" dirty="0"/>
              <a:t>	</a:t>
            </a:r>
            <a:r>
              <a:rPr lang="en" dirty="0" smtClean="0"/>
              <a:t>	</a:t>
            </a:r>
            <a:endParaRPr dirty="0"/>
          </a:p>
        </p:txBody>
      </p:sp>
    </p:spTree>
    <p:extLst>
      <p:ext uri="{BB962C8B-B14F-4D97-AF65-F5344CB8AC3E}">
        <p14:creationId xmlns:p14="http://schemas.microsoft.com/office/powerpoint/2010/main" val="38628420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Concurrency </a:t>
            </a:r>
            <a:r>
              <a:rPr lang="en-US" dirty="0" smtClean="0"/>
              <a:t>in Go</a:t>
            </a:r>
            <a:endParaRPr sz="1800" dirty="0"/>
          </a:p>
          <a:p>
            <a:pPr marL="0" lvl="0" indent="0" algn="l" rtl="0">
              <a:spcBef>
                <a:spcPts val="0"/>
              </a:spcBef>
              <a:spcAft>
                <a:spcPts val="0"/>
              </a:spcAft>
              <a:buNone/>
            </a:pPr>
            <a:endParaRPr sz="1800" dirty="0"/>
          </a:p>
        </p:txBody>
      </p:sp>
      <p:sp>
        <p:nvSpPr>
          <p:cNvPr id="305" name="Google Shape;305;p36"/>
          <p:cNvSpPr txBox="1">
            <a:spLocks noGrp="1"/>
          </p:cNvSpPr>
          <p:nvPr>
            <p:ph type="body" idx="1"/>
          </p:nvPr>
        </p:nvSpPr>
        <p:spPr>
          <a:xfrm>
            <a:off x="1035399" y="947025"/>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tr-TR" sz="1600" dirty="0"/>
          </a:p>
          <a:p>
            <a:pPr marL="158750" indent="0">
              <a:buNone/>
            </a:pPr>
            <a:endParaRPr lang="tr-TR" sz="1600" dirty="0" smtClean="0"/>
          </a:p>
          <a:p>
            <a:pPr marL="158750" indent="0">
              <a:buNone/>
            </a:pPr>
            <a:r>
              <a:rPr lang="tr-TR" sz="1600" dirty="0" smtClean="0"/>
              <a:t>Go dili</a:t>
            </a:r>
            <a:r>
              <a:rPr lang="en-US" sz="1600" dirty="0" err="1" smtClean="0"/>
              <a:t>nin</a:t>
            </a:r>
            <a:r>
              <a:rPr lang="en-US" sz="1600" dirty="0" smtClean="0"/>
              <a:t> </a:t>
            </a:r>
            <a:r>
              <a:rPr lang="en-US" sz="1600" dirty="0" err="1" smtClean="0"/>
              <a:t>en</a:t>
            </a:r>
            <a:r>
              <a:rPr lang="en-US" sz="1600" dirty="0" smtClean="0"/>
              <a:t> </a:t>
            </a:r>
            <a:r>
              <a:rPr lang="tr-TR" sz="1600" dirty="0" smtClean="0"/>
              <a:t>önemli özelliklerinden bir tanesi. </a:t>
            </a:r>
          </a:p>
          <a:p>
            <a:pPr marL="158750" indent="0">
              <a:buNone/>
            </a:pPr>
            <a:r>
              <a:rPr lang="tr-TR" sz="1600" dirty="0"/>
              <a:t> </a:t>
            </a:r>
            <a:endParaRPr lang="tr-TR" sz="1600" dirty="0" smtClean="0"/>
          </a:p>
          <a:p>
            <a:pPr marL="158750" indent="0">
              <a:buNone/>
            </a:pPr>
            <a:r>
              <a:rPr lang="tr-TR" sz="1600" dirty="0" smtClean="0"/>
              <a:t>Concurrency</a:t>
            </a:r>
            <a:r>
              <a:rPr lang="en-US" sz="1600" dirty="0" smtClean="0"/>
              <a:t>:</a:t>
            </a:r>
            <a:r>
              <a:rPr lang="tr-TR" sz="1600" dirty="0"/>
              <a:t> </a:t>
            </a:r>
            <a:r>
              <a:rPr lang="tr-TR" sz="1600" dirty="0" smtClean="0"/>
              <a:t>Bir </a:t>
            </a:r>
            <a:r>
              <a:rPr lang="tr-TR" sz="1600" dirty="0"/>
              <a:t>sürece ait n sayıda görevin</a:t>
            </a:r>
            <a:r>
              <a:rPr lang="tr-TR" sz="1600" i="1" dirty="0"/>
              <a:t>(Task)</a:t>
            </a:r>
            <a:r>
              <a:rPr lang="tr-TR" sz="1600" dirty="0"/>
              <a:t> aynı anda çalışması gelmeli. </a:t>
            </a:r>
            <a:endParaRPr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55"/>
        <p:cNvGrpSpPr/>
        <p:nvPr/>
      </p:nvGrpSpPr>
      <p:grpSpPr>
        <a:xfrm>
          <a:off x="0" y="0"/>
          <a:ext cx="0" cy="0"/>
          <a:chOff x="0" y="0"/>
          <a:chExt cx="0" cy="0"/>
        </a:xfrm>
      </p:grpSpPr>
      <p:sp>
        <p:nvSpPr>
          <p:cNvPr id="356" name="Google Shape;356;p45"/>
          <p:cNvSpPr txBox="1">
            <a:spLocks noGrp="1"/>
          </p:cNvSpPr>
          <p:nvPr>
            <p:ph type="title"/>
          </p:nvPr>
        </p:nvSpPr>
        <p:spPr>
          <a:xfrm>
            <a:off x="1029624" y="1720100"/>
            <a:ext cx="39996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err="1" smtClean="0"/>
              <a:t>GoRoutine</a:t>
            </a:r>
            <a:endParaRPr dirty="0"/>
          </a:p>
        </p:txBody>
      </p:sp>
      <p:sp>
        <p:nvSpPr>
          <p:cNvPr id="2" name="Subtitle 1"/>
          <p:cNvSpPr>
            <a:spLocks noGrp="1"/>
          </p:cNvSpPr>
          <p:nvPr>
            <p:ph type="subTitle" idx="1"/>
          </p:nvPr>
        </p:nvSpPr>
        <p:spPr/>
        <p:txBody>
          <a:bodyPr/>
          <a:lstStyle/>
          <a:p>
            <a:endParaRPr lang="tr-T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Go</a:t>
            </a:r>
            <a:r>
              <a:rPr lang="tr-TR" dirty="0" smtClean="0"/>
              <a:t>routine</a:t>
            </a:r>
            <a:endParaRPr sz="1800" dirty="0"/>
          </a:p>
          <a:p>
            <a:pPr marL="0" lvl="0" indent="0" algn="l" rtl="0">
              <a:spcBef>
                <a:spcPts val="0"/>
              </a:spcBef>
              <a:spcAft>
                <a:spcPts val="0"/>
              </a:spcAft>
              <a:buNone/>
            </a:pPr>
            <a:endParaRPr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065" y="968901"/>
            <a:ext cx="5076190" cy="3342857"/>
          </a:xfrm>
          <a:prstGeom prst="rect">
            <a:avLst/>
          </a:prstGeom>
        </p:spPr>
      </p:pic>
    </p:spTree>
    <p:extLst>
      <p:ext uri="{BB962C8B-B14F-4D97-AF65-F5344CB8AC3E}">
        <p14:creationId xmlns:p14="http://schemas.microsoft.com/office/powerpoint/2010/main" val="2500008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55"/>
        <p:cNvGrpSpPr/>
        <p:nvPr/>
      </p:nvGrpSpPr>
      <p:grpSpPr>
        <a:xfrm>
          <a:off x="0" y="0"/>
          <a:ext cx="0" cy="0"/>
          <a:chOff x="0" y="0"/>
          <a:chExt cx="0" cy="0"/>
        </a:xfrm>
      </p:grpSpPr>
      <p:sp>
        <p:nvSpPr>
          <p:cNvPr id="356" name="Google Shape;356;p45"/>
          <p:cNvSpPr txBox="1">
            <a:spLocks noGrp="1"/>
          </p:cNvSpPr>
          <p:nvPr>
            <p:ph type="title"/>
          </p:nvPr>
        </p:nvSpPr>
        <p:spPr>
          <a:xfrm>
            <a:off x="1029624" y="1720100"/>
            <a:ext cx="39996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smtClean="0"/>
              <a:t>Channels</a:t>
            </a:r>
            <a:endParaRPr dirty="0"/>
          </a:p>
        </p:txBody>
      </p:sp>
      <p:sp>
        <p:nvSpPr>
          <p:cNvPr id="2" name="Subtitle 1"/>
          <p:cNvSpPr>
            <a:spLocks noGrp="1"/>
          </p:cNvSpPr>
          <p:nvPr>
            <p:ph type="subTitle" idx="1"/>
          </p:nvPr>
        </p:nvSpPr>
        <p:spPr/>
        <p:txBody>
          <a:bodyPr/>
          <a:lstStyle/>
          <a:p>
            <a:endParaRPr lang="tr-TR"/>
          </a:p>
        </p:txBody>
      </p:sp>
    </p:spTree>
    <p:extLst>
      <p:ext uri="{BB962C8B-B14F-4D97-AF65-F5344CB8AC3E}">
        <p14:creationId xmlns:p14="http://schemas.microsoft.com/office/powerpoint/2010/main" val="891387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Channels</a:t>
            </a:r>
            <a:endParaRPr sz="1800" dirty="0"/>
          </a:p>
          <a:p>
            <a:pPr marL="0" lvl="0" indent="0" algn="l" rtl="0">
              <a:spcBef>
                <a:spcPts val="0"/>
              </a:spcBef>
              <a:spcAft>
                <a:spcPts val="0"/>
              </a:spcAft>
              <a:buNone/>
            </a:pPr>
            <a:endParaRPr sz="1800" dirty="0"/>
          </a:p>
        </p:txBody>
      </p:sp>
      <p:sp>
        <p:nvSpPr>
          <p:cNvPr id="7" name="Google Shape;305;p36"/>
          <p:cNvSpPr txBox="1">
            <a:spLocks noGrp="1"/>
          </p:cNvSpPr>
          <p:nvPr>
            <p:ph type="body" idx="1"/>
          </p:nvPr>
        </p:nvSpPr>
        <p:spPr>
          <a:xfrm>
            <a:off x="1035399" y="947025"/>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tr-TR" sz="1600" dirty="0"/>
          </a:p>
          <a:p>
            <a:pPr marL="158750" indent="0">
              <a:buNone/>
            </a:pPr>
            <a:r>
              <a:rPr lang="en-US" sz="1600" dirty="0" err="1" smtClean="0"/>
              <a:t>Bir</a:t>
            </a:r>
            <a:r>
              <a:rPr lang="en-US" sz="1600" dirty="0" smtClean="0"/>
              <a:t> </a:t>
            </a:r>
            <a:r>
              <a:rPr lang="en-US" sz="1600" dirty="0" err="1" smtClean="0"/>
              <a:t>goRoutinenin</a:t>
            </a:r>
            <a:r>
              <a:rPr lang="en-US" sz="1600" dirty="0" smtClean="0"/>
              <a:t> </a:t>
            </a:r>
            <a:r>
              <a:rPr lang="en-US" sz="1600" dirty="0" err="1" smtClean="0"/>
              <a:t>başka</a:t>
            </a:r>
            <a:r>
              <a:rPr lang="en-US" sz="1600" dirty="0" smtClean="0"/>
              <a:t> </a:t>
            </a:r>
            <a:r>
              <a:rPr lang="en-US" sz="1600" dirty="0" err="1" smtClean="0"/>
              <a:t>bir</a:t>
            </a:r>
            <a:r>
              <a:rPr lang="en-US" sz="1600" dirty="0" smtClean="0"/>
              <a:t> </a:t>
            </a:r>
            <a:r>
              <a:rPr lang="en-US" sz="1600" dirty="0" err="1" smtClean="0"/>
              <a:t>goRoutine</a:t>
            </a:r>
            <a:r>
              <a:rPr lang="en-US" sz="1600" dirty="0" smtClean="0"/>
              <a:t> </a:t>
            </a:r>
            <a:r>
              <a:rPr lang="en-US" sz="1600" dirty="0" err="1" smtClean="0"/>
              <a:t>ile</a:t>
            </a:r>
            <a:r>
              <a:rPr lang="en-US" sz="1600" dirty="0" smtClean="0"/>
              <a:t> </a:t>
            </a:r>
            <a:r>
              <a:rPr lang="en-US" sz="1600" dirty="0" err="1" smtClean="0"/>
              <a:t>iletişim</a:t>
            </a:r>
            <a:r>
              <a:rPr lang="en-US" sz="1600" dirty="0" smtClean="0"/>
              <a:t> </a:t>
            </a:r>
            <a:r>
              <a:rPr lang="en-US" sz="1600" dirty="0" err="1" smtClean="0"/>
              <a:t>kurduğu</a:t>
            </a:r>
            <a:r>
              <a:rPr lang="en-US" sz="1600" dirty="0" smtClean="0"/>
              <a:t> </a:t>
            </a:r>
            <a:r>
              <a:rPr lang="en-US" sz="1600" dirty="0" err="1" smtClean="0"/>
              <a:t>bir</a:t>
            </a:r>
            <a:r>
              <a:rPr lang="en-US" sz="1600" dirty="0" smtClean="0"/>
              <a:t> </a:t>
            </a:r>
            <a:r>
              <a:rPr lang="en-US" sz="1600" dirty="0" err="1" smtClean="0"/>
              <a:t>ortamdır</a:t>
            </a:r>
            <a:r>
              <a:rPr lang="en-US" sz="1600" dirty="0"/>
              <a:t> </a:t>
            </a:r>
            <a:r>
              <a:rPr lang="en-US" sz="1600" dirty="0" err="1" smtClean="0"/>
              <a:t>ve</a:t>
            </a:r>
            <a:r>
              <a:rPr lang="en-US" sz="1600" dirty="0" smtClean="0"/>
              <a:t> </a:t>
            </a:r>
            <a:r>
              <a:rPr lang="en-US" sz="1600" dirty="0" err="1" smtClean="0"/>
              <a:t>bu</a:t>
            </a:r>
            <a:r>
              <a:rPr lang="en-US" sz="1600" dirty="0" smtClean="0"/>
              <a:t> </a:t>
            </a:r>
            <a:r>
              <a:rPr lang="en-US" sz="1600" dirty="0" err="1" smtClean="0"/>
              <a:t>ortam</a:t>
            </a:r>
            <a:r>
              <a:rPr lang="en-US" sz="1600" dirty="0" smtClean="0"/>
              <a:t> </a:t>
            </a:r>
            <a:r>
              <a:rPr lang="en-US" sz="1600" dirty="0" err="1" smtClean="0"/>
              <a:t>arasında</a:t>
            </a:r>
            <a:r>
              <a:rPr lang="en-US" sz="1600" dirty="0" smtClean="0"/>
              <a:t> </a:t>
            </a:r>
            <a:r>
              <a:rPr lang="en-US" sz="1600" dirty="0" err="1" smtClean="0"/>
              <a:t>ki</a:t>
            </a:r>
            <a:r>
              <a:rPr lang="en-US" sz="1600" dirty="0" smtClean="0"/>
              <a:t> </a:t>
            </a:r>
            <a:r>
              <a:rPr lang="en-US" sz="1600" dirty="0" err="1" smtClean="0"/>
              <a:t>iletişim</a:t>
            </a:r>
            <a:r>
              <a:rPr lang="en-US" sz="1600" dirty="0" smtClean="0"/>
              <a:t> lock-free </a:t>
            </a:r>
            <a:r>
              <a:rPr lang="en-US" sz="1600" dirty="0" err="1" smtClean="0"/>
              <a:t>olarak</a:t>
            </a:r>
            <a:r>
              <a:rPr lang="en-US" sz="1600" dirty="0" smtClean="0"/>
              <a:t> </a:t>
            </a:r>
            <a:r>
              <a:rPr lang="en-US" sz="1600" dirty="0" err="1" smtClean="0"/>
              <a:t>işler</a:t>
            </a:r>
            <a:r>
              <a:rPr lang="en-US" sz="1600" dirty="0" smtClean="0"/>
              <a:t>. </a:t>
            </a:r>
            <a:r>
              <a:rPr lang="en-US" sz="1600" dirty="0" err="1" smtClean="0"/>
              <a:t>Yani</a:t>
            </a:r>
            <a:r>
              <a:rPr lang="en-US" sz="1600" dirty="0" smtClean="0"/>
              <a:t> </a:t>
            </a:r>
            <a:r>
              <a:rPr lang="en-US" sz="1600" dirty="0" err="1" smtClean="0"/>
              <a:t>birbirlerini</a:t>
            </a:r>
            <a:r>
              <a:rPr lang="en-US" sz="1600" dirty="0" smtClean="0"/>
              <a:t> </a:t>
            </a:r>
            <a:r>
              <a:rPr lang="en-US" sz="1600" dirty="0" err="1" smtClean="0"/>
              <a:t>engellemezler</a:t>
            </a:r>
            <a:r>
              <a:rPr lang="en-US" sz="1600" dirty="0" smtClean="0"/>
              <a:t>. </a:t>
            </a:r>
            <a:r>
              <a:rPr lang="en-US" sz="1600" dirty="0" err="1" smtClean="0"/>
              <a:t>Daha</a:t>
            </a:r>
            <a:r>
              <a:rPr lang="en-US" sz="1600" dirty="0" smtClean="0"/>
              <a:t> </a:t>
            </a:r>
            <a:r>
              <a:rPr lang="en-US" sz="1600" dirty="0" err="1" smtClean="0"/>
              <a:t>basit</a:t>
            </a:r>
            <a:r>
              <a:rPr lang="en-US" sz="1600" dirty="0" smtClean="0"/>
              <a:t> </a:t>
            </a:r>
            <a:r>
              <a:rPr lang="en-US" sz="1600" dirty="0" err="1" smtClean="0"/>
              <a:t>hali</a:t>
            </a:r>
            <a:r>
              <a:rPr lang="en-US" sz="1600" dirty="0" smtClean="0"/>
              <a:t> </a:t>
            </a:r>
            <a:r>
              <a:rPr lang="en-US" sz="1600" dirty="0" err="1" smtClean="0"/>
              <a:t>ile</a:t>
            </a:r>
            <a:r>
              <a:rPr lang="en-US" sz="1600" dirty="0" smtClean="0"/>
              <a:t> </a:t>
            </a:r>
            <a:r>
              <a:rPr lang="en-US" sz="1600" b="1" dirty="0" err="1" smtClean="0"/>
              <a:t>kanal</a:t>
            </a:r>
            <a:r>
              <a:rPr lang="en-US" sz="1600" b="1" dirty="0" smtClean="0"/>
              <a:t>,  </a:t>
            </a:r>
            <a:r>
              <a:rPr lang="en-US" sz="1600" b="1" dirty="0" err="1" smtClean="0"/>
              <a:t>bir</a:t>
            </a:r>
            <a:r>
              <a:rPr lang="en-US" sz="1600" b="1" dirty="0" smtClean="0"/>
              <a:t> </a:t>
            </a:r>
            <a:r>
              <a:rPr lang="en-US" sz="1600" b="1" dirty="0" err="1" smtClean="0"/>
              <a:t>goroutinenin</a:t>
            </a:r>
            <a:r>
              <a:rPr lang="en-US" sz="1600" b="1" dirty="0" smtClean="0"/>
              <a:t> </a:t>
            </a:r>
            <a:r>
              <a:rPr lang="en-US" sz="1600" b="1" dirty="0" err="1" smtClean="0"/>
              <a:t>başka</a:t>
            </a:r>
            <a:r>
              <a:rPr lang="en-US" sz="1600" b="1" dirty="0" smtClean="0"/>
              <a:t> </a:t>
            </a:r>
            <a:r>
              <a:rPr lang="en-US" sz="1600" b="1" dirty="0" err="1" smtClean="0"/>
              <a:t>bir</a:t>
            </a:r>
            <a:r>
              <a:rPr lang="en-US" sz="1600" b="1" dirty="0" smtClean="0"/>
              <a:t> </a:t>
            </a:r>
            <a:r>
              <a:rPr lang="en-US" sz="1600" b="1" dirty="0" err="1" smtClean="0"/>
              <a:t>goRoutine</a:t>
            </a:r>
            <a:r>
              <a:rPr lang="en-US" sz="1600" b="1" dirty="0" smtClean="0"/>
              <a:t> </a:t>
            </a:r>
            <a:r>
              <a:rPr lang="en-US" sz="1600" b="1" dirty="0" err="1" smtClean="0"/>
              <a:t>veri</a:t>
            </a:r>
            <a:r>
              <a:rPr lang="en-US" sz="1600" b="1" dirty="0" smtClean="0"/>
              <a:t> </a:t>
            </a:r>
            <a:r>
              <a:rPr lang="en-US" sz="1600" b="1" dirty="0" err="1" smtClean="0"/>
              <a:t>göndermesine</a:t>
            </a:r>
            <a:r>
              <a:rPr lang="en-US" sz="1600" b="1" dirty="0" smtClean="0"/>
              <a:t> </a:t>
            </a:r>
            <a:r>
              <a:rPr lang="en-US" sz="1600" b="1" dirty="0" err="1" smtClean="0"/>
              <a:t>izin</a:t>
            </a:r>
            <a:r>
              <a:rPr lang="en-US" sz="1600" b="1" dirty="0" smtClean="0"/>
              <a:t> </a:t>
            </a:r>
            <a:r>
              <a:rPr lang="en-US" sz="1600" b="1" dirty="0" err="1" smtClean="0"/>
              <a:t>veren</a:t>
            </a:r>
            <a:r>
              <a:rPr lang="en-US" sz="1600" b="1" dirty="0" smtClean="0"/>
              <a:t> </a:t>
            </a:r>
            <a:r>
              <a:rPr lang="en-US" sz="1600" b="1" dirty="0" err="1" smtClean="0"/>
              <a:t>tekniktir</a:t>
            </a:r>
            <a:r>
              <a:rPr lang="en-US" sz="1600" b="1" dirty="0" smtClean="0"/>
              <a:t>.</a:t>
            </a:r>
            <a:endParaRPr lang="tr-TR" sz="1600" b="1" dirty="0" smtClean="0"/>
          </a:p>
        </p:txBody>
      </p:sp>
    </p:spTree>
    <p:extLst>
      <p:ext uri="{BB962C8B-B14F-4D97-AF65-F5344CB8AC3E}">
        <p14:creationId xmlns:p14="http://schemas.microsoft.com/office/powerpoint/2010/main" val="1440695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Channels</a:t>
            </a:r>
            <a:endParaRPr sz="1800" dirty="0"/>
          </a:p>
          <a:p>
            <a:pPr marL="0" lvl="0" indent="0" algn="l" rtl="0">
              <a:spcBef>
                <a:spcPts val="0"/>
              </a:spcBef>
              <a:spcAft>
                <a:spcPts val="0"/>
              </a:spcAft>
              <a:buNone/>
            </a:pPr>
            <a:endParaRPr sz="1800" dirty="0"/>
          </a:p>
        </p:txBody>
      </p:sp>
      <p:pic>
        <p:nvPicPr>
          <p:cNvPr id="1026" name="Picture 2" descr="https://media.geeksforgeeks.org/wp-content/uploads/20190731140438/Untitled-Diagram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030" y="1429564"/>
            <a:ext cx="554355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605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Synchronization</a:t>
            </a:r>
            <a:endParaRPr sz="1800" dirty="0"/>
          </a:p>
          <a:p>
            <a:pPr marL="0" lvl="0" indent="0" algn="l" rtl="0">
              <a:spcBef>
                <a:spcPts val="0"/>
              </a:spcBef>
              <a:spcAft>
                <a:spcPts val="0"/>
              </a:spcAft>
              <a:buNone/>
            </a:pPr>
            <a:endParaRPr sz="1800" dirty="0"/>
          </a:p>
        </p:txBody>
      </p:sp>
      <p:sp>
        <p:nvSpPr>
          <p:cNvPr id="4" name="Google Shape;305;p36"/>
          <p:cNvSpPr txBox="1">
            <a:spLocks noGrp="1"/>
          </p:cNvSpPr>
          <p:nvPr>
            <p:ph type="body" idx="1"/>
          </p:nvPr>
        </p:nvSpPr>
        <p:spPr>
          <a:xfrm>
            <a:off x="1035399" y="947025"/>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tr-TR" sz="1700" dirty="0"/>
          </a:p>
          <a:p>
            <a:pPr marL="158750" indent="0">
              <a:buNone/>
            </a:pPr>
            <a:r>
              <a:rPr lang="en-US" sz="1700" dirty="0" err="1" smtClean="0"/>
              <a:t>Kanallar</a:t>
            </a:r>
            <a:r>
              <a:rPr lang="en-US" sz="1700" dirty="0" smtClean="0"/>
              <a:t> </a:t>
            </a:r>
            <a:r>
              <a:rPr lang="en-US" sz="1700" dirty="0" err="1" smtClean="0"/>
              <a:t>kullanılarak</a:t>
            </a:r>
            <a:r>
              <a:rPr lang="en-US" sz="1700" dirty="0" smtClean="0"/>
              <a:t> </a:t>
            </a:r>
            <a:r>
              <a:rPr lang="en-US" sz="1700" dirty="0" err="1" smtClean="0"/>
              <a:t>eş</a:t>
            </a:r>
            <a:r>
              <a:rPr lang="en-US" sz="1700" dirty="0" smtClean="0"/>
              <a:t> </a:t>
            </a:r>
            <a:r>
              <a:rPr lang="en-US" sz="1700" dirty="0" err="1" smtClean="0"/>
              <a:t>zamanlı</a:t>
            </a:r>
            <a:r>
              <a:rPr lang="en-US" sz="1700" dirty="0" smtClean="0"/>
              <a:t> </a:t>
            </a:r>
            <a:r>
              <a:rPr lang="en-US" sz="1700" dirty="0" err="1" smtClean="0"/>
              <a:t>çalışan</a:t>
            </a:r>
            <a:r>
              <a:rPr lang="en-US" sz="1700" dirty="0" smtClean="0"/>
              <a:t> </a:t>
            </a:r>
            <a:r>
              <a:rPr lang="en-US" sz="1700" dirty="0" err="1" smtClean="0"/>
              <a:t>iş</a:t>
            </a:r>
            <a:r>
              <a:rPr lang="en-US" sz="1700" dirty="0" smtClean="0"/>
              <a:t> </a:t>
            </a:r>
            <a:r>
              <a:rPr lang="en-US" sz="1700" dirty="0" err="1" smtClean="0"/>
              <a:t>parçaları</a:t>
            </a:r>
            <a:r>
              <a:rPr lang="en-US" sz="1700" dirty="0" smtClean="0"/>
              <a:t> </a:t>
            </a:r>
            <a:r>
              <a:rPr lang="en-US" sz="1700" dirty="0" err="1" smtClean="0"/>
              <a:t>arasında</a:t>
            </a:r>
            <a:r>
              <a:rPr lang="en-US" sz="1700" dirty="0" smtClean="0"/>
              <a:t> </a:t>
            </a:r>
            <a:r>
              <a:rPr lang="en-US" sz="1700" dirty="0" err="1" smtClean="0"/>
              <a:t>senkronizasyonda</a:t>
            </a:r>
            <a:r>
              <a:rPr lang="en-US" sz="1700" dirty="0" smtClean="0"/>
              <a:t> </a:t>
            </a:r>
            <a:r>
              <a:rPr lang="en-US" sz="1700" dirty="0" err="1" smtClean="0"/>
              <a:t>yapılabilir</a:t>
            </a:r>
            <a:r>
              <a:rPr lang="en-US" sz="1700" dirty="0" smtClean="0"/>
              <a:t>. </a:t>
            </a:r>
            <a:endParaRPr lang="tr-TR" sz="1700" b="1" dirty="0" smtClean="0"/>
          </a:p>
        </p:txBody>
      </p:sp>
    </p:spTree>
    <p:extLst>
      <p:ext uri="{BB962C8B-B14F-4D97-AF65-F5344CB8AC3E}">
        <p14:creationId xmlns:p14="http://schemas.microsoft.com/office/powerpoint/2010/main" val="37593838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Direction</a:t>
            </a:r>
            <a:endParaRPr sz="1800" dirty="0"/>
          </a:p>
          <a:p>
            <a:pPr marL="0" lvl="0" indent="0" algn="l" rtl="0">
              <a:spcBef>
                <a:spcPts val="0"/>
              </a:spcBef>
              <a:spcAft>
                <a:spcPts val="0"/>
              </a:spcAft>
              <a:buNone/>
            </a:pPr>
            <a:endParaRPr sz="1800" dirty="0"/>
          </a:p>
        </p:txBody>
      </p:sp>
      <p:sp>
        <p:nvSpPr>
          <p:cNvPr id="4" name="Google Shape;305;p36"/>
          <p:cNvSpPr txBox="1">
            <a:spLocks noGrp="1"/>
          </p:cNvSpPr>
          <p:nvPr>
            <p:ph type="body" idx="1"/>
          </p:nvPr>
        </p:nvSpPr>
        <p:spPr>
          <a:xfrm>
            <a:off x="1035400" y="1670593"/>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tr-TR" sz="1600" dirty="0"/>
          </a:p>
          <a:p>
            <a:pPr marL="158750" indent="0">
              <a:buNone/>
            </a:pPr>
            <a:r>
              <a:rPr lang="en-US" sz="1700" dirty="0" err="1" smtClean="0"/>
              <a:t>Kanallar</a:t>
            </a:r>
            <a:r>
              <a:rPr lang="en-US" sz="1700" dirty="0" smtClean="0"/>
              <a:t>, </a:t>
            </a:r>
            <a:r>
              <a:rPr lang="en-US" sz="1700" dirty="0" err="1" smtClean="0"/>
              <a:t>fonksiyon</a:t>
            </a:r>
            <a:r>
              <a:rPr lang="en-US" sz="1700" dirty="0" smtClean="0"/>
              <a:t> </a:t>
            </a:r>
            <a:r>
              <a:rPr lang="en-US" sz="1700" dirty="0" err="1" smtClean="0"/>
              <a:t>parametresi</a:t>
            </a:r>
            <a:r>
              <a:rPr lang="en-US" sz="1700" dirty="0" smtClean="0"/>
              <a:t> </a:t>
            </a:r>
            <a:r>
              <a:rPr lang="en-US" sz="1700" dirty="0" err="1" smtClean="0"/>
              <a:t>olarak</a:t>
            </a:r>
            <a:r>
              <a:rPr lang="en-US" sz="1700" dirty="0" smtClean="0"/>
              <a:t> </a:t>
            </a:r>
            <a:r>
              <a:rPr lang="en-US" sz="1700" dirty="0" err="1" smtClean="0"/>
              <a:t>kullanılabilir</a:t>
            </a:r>
            <a:r>
              <a:rPr lang="en-US" sz="1700" dirty="0" smtClean="0"/>
              <a:t>. </a:t>
            </a:r>
            <a:endParaRPr lang="tr-TR" sz="1700" b="1" dirty="0" smtClean="0"/>
          </a:p>
        </p:txBody>
      </p:sp>
    </p:spTree>
    <p:extLst>
      <p:ext uri="{BB962C8B-B14F-4D97-AF65-F5344CB8AC3E}">
        <p14:creationId xmlns:p14="http://schemas.microsoft.com/office/powerpoint/2010/main" val="14061066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Buffer</a:t>
            </a:r>
            <a:endParaRPr sz="1800" dirty="0"/>
          </a:p>
          <a:p>
            <a:pPr marL="0" lvl="0" indent="0" algn="l" rtl="0">
              <a:spcBef>
                <a:spcPts val="0"/>
              </a:spcBef>
              <a:spcAft>
                <a:spcPts val="0"/>
              </a:spcAft>
              <a:buNone/>
            </a:pPr>
            <a:endParaRPr sz="1800" dirty="0"/>
          </a:p>
        </p:txBody>
      </p:sp>
      <p:sp>
        <p:nvSpPr>
          <p:cNvPr id="4" name="Google Shape;305;p36"/>
          <p:cNvSpPr txBox="1">
            <a:spLocks noGrp="1"/>
          </p:cNvSpPr>
          <p:nvPr>
            <p:ph type="body" idx="1"/>
          </p:nvPr>
        </p:nvSpPr>
        <p:spPr>
          <a:xfrm>
            <a:off x="1035400" y="1360493"/>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tr-TR" sz="1600" dirty="0"/>
          </a:p>
          <a:p>
            <a:pPr marL="158750" indent="0">
              <a:buNone/>
            </a:pPr>
            <a:r>
              <a:rPr lang="en-US" sz="1700" dirty="0" err="1" smtClean="0"/>
              <a:t>Kanallar</a:t>
            </a:r>
            <a:r>
              <a:rPr lang="en-US" sz="1700" dirty="0" smtClean="0"/>
              <a:t> </a:t>
            </a:r>
            <a:r>
              <a:rPr lang="en-US" sz="1700" dirty="0" err="1" smtClean="0"/>
              <a:t>senkron</a:t>
            </a:r>
            <a:r>
              <a:rPr lang="en-US" sz="1700" dirty="0" smtClean="0"/>
              <a:t> </a:t>
            </a:r>
            <a:r>
              <a:rPr lang="en-US" sz="1700" dirty="0" err="1" smtClean="0"/>
              <a:t>çalışır</a:t>
            </a:r>
            <a:r>
              <a:rPr lang="en-US" sz="1700" dirty="0" smtClean="0"/>
              <a:t>. Buffer </a:t>
            </a:r>
            <a:r>
              <a:rPr lang="en-US" sz="1700" dirty="0" err="1" smtClean="0"/>
              <a:t>kullanan</a:t>
            </a:r>
            <a:r>
              <a:rPr lang="en-US" sz="1700" dirty="0" smtClean="0"/>
              <a:t> </a:t>
            </a:r>
            <a:r>
              <a:rPr lang="en-US" sz="1700" dirty="0" err="1" smtClean="0"/>
              <a:t>kanallar</a:t>
            </a:r>
            <a:r>
              <a:rPr lang="en-US" sz="1700" dirty="0" smtClean="0"/>
              <a:t> </a:t>
            </a:r>
            <a:r>
              <a:rPr lang="en-US" sz="1700" dirty="0" err="1" smtClean="0"/>
              <a:t>sayesinde</a:t>
            </a:r>
            <a:r>
              <a:rPr lang="en-US" sz="1700" dirty="0" smtClean="0"/>
              <a:t> </a:t>
            </a:r>
            <a:r>
              <a:rPr lang="en-US" sz="1700" dirty="0" err="1" smtClean="0"/>
              <a:t>asenkron</a:t>
            </a:r>
            <a:r>
              <a:rPr lang="en-US" sz="1700" dirty="0" smtClean="0"/>
              <a:t> </a:t>
            </a:r>
            <a:r>
              <a:rPr lang="en-US" sz="1700" dirty="0" err="1" smtClean="0"/>
              <a:t>çalışma</a:t>
            </a:r>
            <a:r>
              <a:rPr lang="en-US" sz="1700" dirty="0" smtClean="0"/>
              <a:t> </a:t>
            </a:r>
            <a:r>
              <a:rPr lang="en-US" sz="1700" dirty="0" err="1" smtClean="0"/>
              <a:t>sağalabilir</a:t>
            </a:r>
            <a:r>
              <a:rPr lang="en-US" sz="1700" dirty="0" smtClean="0"/>
              <a:t>. </a:t>
            </a:r>
            <a:endParaRPr lang="tr-TR" sz="1700" b="1" dirty="0" smtClean="0"/>
          </a:p>
        </p:txBody>
      </p:sp>
    </p:spTree>
    <p:extLst>
      <p:ext uri="{BB962C8B-B14F-4D97-AF65-F5344CB8AC3E}">
        <p14:creationId xmlns:p14="http://schemas.microsoft.com/office/powerpoint/2010/main" val="32342896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Select</a:t>
            </a:r>
            <a:endParaRPr sz="1800" dirty="0"/>
          </a:p>
          <a:p>
            <a:pPr marL="0" lvl="0" indent="0" algn="l" rtl="0">
              <a:spcBef>
                <a:spcPts val="0"/>
              </a:spcBef>
              <a:spcAft>
                <a:spcPts val="0"/>
              </a:spcAft>
              <a:buNone/>
            </a:pPr>
            <a:endParaRPr sz="1800" dirty="0"/>
          </a:p>
        </p:txBody>
      </p:sp>
      <p:sp>
        <p:nvSpPr>
          <p:cNvPr id="4" name="Google Shape;305;p36"/>
          <p:cNvSpPr txBox="1">
            <a:spLocks noGrp="1"/>
          </p:cNvSpPr>
          <p:nvPr>
            <p:ph type="body" idx="1"/>
          </p:nvPr>
        </p:nvSpPr>
        <p:spPr>
          <a:xfrm>
            <a:off x="1035400" y="1781912"/>
            <a:ext cx="7439365" cy="2977800"/>
          </a:xfrm>
          <a:prstGeom prst="rect">
            <a:avLst/>
          </a:prstGeom>
        </p:spPr>
        <p:txBody>
          <a:bodyPr spcFirstLastPara="1" wrap="square" lIns="0" tIns="0" rIns="0" bIns="0" anchor="t" anchorCtr="0">
            <a:noAutofit/>
          </a:bodyPr>
          <a:lstStyle/>
          <a:p>
            <a:pPr marL="158750" indent="0">
              <a:buNone/>
            </a:pPr>
            <a:r>
              <a:rPr lang="tr-TR" sz="1700" dirty="0"/>
              <a:t> </a:t>
            </a:r>
            <a:endParaRPr lang="tr-TR" sz="1700" dirty="0" smtClean="0"/>
          </a:p>
          <a:p>
            <a:pPr marL="158750" indent="0">
              <a:buNone/>
            </a:pPr>
            <a:r>
              <a:rPr lang="en-US" sz="1700" dirty="0"/>
              <a:t>n </a:t>
            </a:r>
            <a:r>
              <a:rPr lang="en-US" sz="1700" dirty="0" err="1"/>
              <a:t>sayıda</a:t>
            </a:r>
            <a:r>
              <a:rPr lang="en-US" sz="1700" dirty="0"/>
              <a:t> </a:t>
            </a:r>
            <a:r>
              <a:rPr lang="en-US" sz="1700" dirty="0" err="1"/>
              <a:t>goroutine</a:t>
            </a:r>
            <a:r>
              <a:rPr lang="en-US" sz="1700" dirty="0"/>
              <a:t> </a:t>
            </a:r>
            <a:r>
              <a:rPr lang="en-US" sz="1700" dirty="0" err="1"/>
              <a:t>çalıştırdığımızda</a:t>
            </a:r>
            <a:r>
              <a:rPr lang="en-US" sz="1700" dirty="0"/>
              <a:t> </a:t>
            </a:r>
            <a:r>
              <a:rPr lang="en-US" sz="1700" dirty="0" err="1"/>
              <a:t>kanallar</a:t>
            </a:r>
            <a:r>
              <a:rPr lang="en-US" sz="1700" dirty="0"/>
              <a:t> </a:t>
            </a:r>
            <a:r>
              <a:rPr lang="en-US" sz="1700" dirty="0" err="1"/>
              <a:t>ve</a:t>
            </a:r>
            <a:r>
              <a:rPr lang="en-US" sz="1700" dirty="0"/>
              <a:t> select </a:t>
            </a:r>
            <a:r>
              <a:rPr lang="en-US" sz="1700" dirty="0" err="1"/>
              <a:t>ifadesini</a:t>
            </a:r>
            <a:r>
              <a:rPr lang="en-US" sz="1700" dirty="0"/>
              <a:t> </a:t>
            </a:r>
            <a:r>
              <a:rPr lang="en-US" sz="1700" dirty="0" err="1"/>
              <a:t>kullanarak</a:t>
            </a:r>
            <a:r>
              <a:rPr lang="en-US" sz="1700" dirty="0"/>
              <a:t> </a:t>
            </a:r>
            <a:r>
              <a:rPr lang="en-US" sz="1700" dirty="0" err="1"/>
              <a:t>işi</a:t>
            </a:r>
            <a:r>
              <a:rPr lang="en-US" sz="1700" dirty="0"/>
              <a:t> </a:t>
            </a:r>
            <a:r>
              <a:rPr lang="en-US" sz="1700" dirty="0" err="1"/>
              <a:t>bitenlerin</a:t>
            </a:r>
            <a:r>
              <a:rPr lang="en-US" sz="1700" dirty="0"/>
              <a:t> </a:t>
            </a:r>
            <a:r>
              <a:rPr lang="en-US" sz="1700" dirty="0" err="1"/>
              <a:t>sonuçlarını</a:t>
            </a:r>
            <a:r>
              <a:rPr lang="en-US" sz="1700" dirty="0"/>
              <a:t> </a:t>
            </a:r>
            <a:r>
              <a:rPr lang="en-US" sz="1700" dirty="0" err="1"/>
              <a:t>almayı</a:t>
            </a:r>
            <a:r>
              <a:rPr lang="en-US" sz="1700" dirty="0"/>
              <a:t> </a:t>
            </a:r>
            <a:r>
              <a:rPr lang="en-US" sz="1700" dirty="0" err="1"/>
              <a:t>başarabiliriz</a:t>
            </a:r>
            <a:r>
              <a:rPr lang="en-US" sz="1700" dirty="0"/>
              <a:t>.</a:t>
            </a:r>
            <a:endParaRPr lang="tr-TR" sz="1700" b="1" dirty="0" smtClean="0"/>
          </a:p>
        </p:txBody>
      </p:sp>
    </p:spTree>
    <p:extLst>
      <p:ext uri="{BB962C8B-B14F-4D97-AF65-F5344CB8AC3E}">
        <p14:creationId xmlns:p14="http://schemas.microsoft.com/office/powerpoint/2010/main" val="221424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3"/>
        <p:cNvGrpSpPr/>
        <p:nvPr/>
      </p:nvGrpSpPr>
      <p:grpSpPr>
        <a:xfrm>
          <a:off x="0" y="0"/>
          <a:ext cx="0" cy="0"/>
          <a:chOff x="0" y="0"/>
          <a:chExt cx="0" cy="0"/>
        </a:xfrm>
      </p:grpSpPr>
      <p:sp>
        <p:nvSpPr>
          <p:cNvPr id="284" name="Google Shape;284;p33"/>
          <p:cNvSpPr txBox="1">
            <a:spLocks noGrp="1"/>
          </p:cNvSpPr>
          <p:nvPr>
            <p:ph type="title"/>
          </p:nvPr>
        </p:nvSpPr>
        <p:spPr>
          <a:xfrm>
            <a:off x="4882452" y="947025"/>
            <a:ext cx="28629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Agenda</a:t>
            </a:r>
            <a:endParaRPr dirty="0"/>
          </a:p>
        </p:txBody>
      </p:sp>
      <p:pic>
        <p:nvPicPr>
          <p:cNvPr id="286" name="Google Shape;286;p33"/>
          <p:cNvPicPr preferRelativeResize="0"/>
          <p:nvPr/>
        </p:nvPicPr>
        <p:blipFill>
          <a:blip r:embed="rId3">
            <a:alphaModFix/>
          </a:blip>
          <a:stretch>
            <a:fillRect/>
          </a:stretch>
        </p:blipFill>
        <p:spPr>
          <a:xfrm>
            <a:off x="1649150" y="767675"/>
            <a:ext cx="2284999" cy="3608151"/>
          </a:xfrm>
          <a:prstGeom prst="rect">
            <a:avLst/>
          </a:prstGeom>
          <a:noFill/>
          <a:ln>
            <a:noFill/>
          </a:ln>
        </p:spPr>
      </p:pic>
      <p:sp>
        <p:nvSpPr>
          <p:cNvPr id="6" name="Google Shape;284;p33"/>
          <p:cNvSpPr txBox="1">
            <a:spLocks/>
          </p:cNvSpPr>
          <p:nvPr/>
        </p:nvSpPr>
        <p:spPr>
          <a:xfrm>
            <a:off x="4882452" y="1192191"/>
            <a:ext cx="2862900" cy="364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Inter"/>
              <a:buNone/>
              <a:defRPr sz="18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2pPr>
            <a:lvl3pPr marR="0" lvl="2"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3pPr>
            <a:lvl4pPr marR="0" lvl="3"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4pPr>
            <a:lvl5pPr marR="0" lvl="4"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5pPr>
            <a:lvl6pPr marR="0" lvl="5"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6pPr>
            <a:lvl7pPr marR="0" lvl="6"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7pPr>
            <a:lvl8pPr marR="0" lvl="7"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8pPr>
            <a:lvl9pPr marR="0" lvl="8"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9pPr>
          </a:lstStyle>
          <a:p>
            <a:endParaRPr lang="en-US" sz="1600" dirty="0" smtClean="0"/>
          </a:p>
          <a:p>
            <a:pPr marL="285750" indent="-285750">
              <a:buFont typeface="Wingdings" panose="05000000000000000000" pitchFamily="2" charset="2"/>
              <a:buChar char="Ø"/>
            </a:pPr>
            <a:r>
              <a:rPr lang="en-US" sz="1600" dirty="0" err="1" smtClean="0"/>
              <a:t>Concurren</a:t>
            </a:r>
            <a:r>
              <a:rPr lang="tr-TR" sz="1600" dirty="0" smtClean="0"/>
              <a:t>cy</a:t>
            </a:r>
          </a:p>
          <a:p>
            <a:pPr marL="285750" indent="-285750">
              <a:buFont typeface="Wingdings" panose="05000000000000000000" pitchFamily="2" charset="2"/>
              <a:buChar char="Ø"/>
            </a:pPr>
            <a:r>
              <a:rPr lang="en-US" sz="1600" dirty="0" smtClean="0"/>
              <a:t>Parallel</a:t>
            </a:r>
          </a:p>
          <a:p>
            <a:pPr marL="285750" indent="-285750">
              <a:buFont typeface="Wingdings" panose="05000000000000000000" pitchFamily="2" charset="2"/>
              <a:buChar char="Ø"/>
            </a:pPr>
            <a:r>
              <a:rPr lang="en-US" sz="1600" dirty="0" smtClean="0"/>
              <a:t>Concurrency in Go</a:t>
            </a:r>
          </a:p>
          <a:p>
            <a:pPr marL="285750" indent="-285750">
              <a:buFont typeface="Wingdings" panose="05000000000000000000" pitchFamily="2" charset="2"/>
              <a:buChar char="Ø"/>
            </a:pPr>
            <a:r>
              <a:rPr lang="en-US" sz="1600" dirty="0" err="1" smtClean="0"/>
              <a:t>Goroutine</a:t>
            </a:r>
            <a:endParaRPr lang="tr-TR" sz="1600" dirty="0" smtClean="0"/>
          </a:p>
          <a:p>
            <a:pPr marL="285750" indent="-285750">
              <a:buFont typeface="Wingdings" panose="05000000000000000000" pitchFamily="2" charset="2"/>
              <a:buChar char="Ø"/>
            </a:pPr>
            <a:r>
              <a:rPr lang="en-US" sz="1600" dirty="0" smtClean="0"/>
              <a:t>Channels</a:t>
            </a:r>
          </a:p>
          <a:p>
            <a:pPr marL="285750" indent="-285750">
              <a:buFont typeface="Wingdings" panose="05000000000000000000" pitchFamily="2" charset="2"/>
              <a:buChar char="Ø"/>
            </a:pPr>
            <a:r>
              <a:rPr lang="en-US" sz="1600" dirty="0" smtClean="0"/>
              <a:t>Synchronization</a:t>
            </a:r>
          </a:p>
          <a:p>
            <a:pPr marL="285750" indent="-285750">
              <a:buFont typeface="Wingdings" panose="05000000000000000000" pitchFamily="2" charset="2"/>
              <a:buChar char="Ø"/>
            </a:pPr>
            <a:r>
              <a:rPr lang="en-US" sz="1600" dirty="0" smtClean="0"/>
              <a:t>Direction</a:t>
            </a:r>
          </a:p>
          <a:p>
            <a:pPr marL="285750" indent="-285750">
              <a:buFont typeface="Wingdings" panose="05000000000000000000" pitchFamily="2" charset="2"/>
              <a:buChar char="Ø"/>
            </a:pPr>
            <a:r>
              <a:rPr lang="en-US" sz="1600" dirty="0" smtClean="0"/>
              <a:t>Buffer</a:t>
            </a:r>
          </a:p>
          <a:p>
            <a:pPr marL="285750" indent="-285750">
              <a:buFont typeface="Wingdings" panose="05000000000000000000" pitchFamily="2" charset="2"/>
              <a:buChar char="Ø"/>
            </a:pPr>
            <a:r>
              <a:rPr lang="en-US" sz="1600" dirty="0" smtClean="0"/>
              <a:t>Select</a:t>
            </a:r>
          </a:p>
          <a:p>
            <a:pPr marL="285750" indent="-285750">
              <a:buFont typeface="Wingdings" panose="05000000000000000000" pitchFamily="2" charset="2"/>
              <a:buChar char="Ø"/>
            </a:pPr>
            <a:r>
              <a:rPr lang="en-US" sz="1600" dirty="0" err="1" smtClean="0"/>
              <a:t>Goroutine</a:t>
            </a:r>
            <a:r>
              <a:rPr lang="en-US" sz="1600" dirty="0" smtClean="0"/>
              <a:t> vs Channel</a:t>
            </a:r>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r>
              <a:rPr lang="en-US" sz="1600" dirty="0" smtClean="0"/>
              <a:t>DEMO</a:t>
            </a:r>
            <a:endParaRPr lang="tr-TR"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Go</a:t>
            </a:r>
            <a:r>
              <a:rPr lang="tr-TR" dirty="0" smtClean="0"/>
              <a:t>routine vs </a:t>
            </a:r>
            <a:r>
              <a:rPr lang="en-US" dirty="0" smtClean="0"/>
              <a:t>Channel</a:t>
            </a:r>
            <a:endParaRPr sz="1800" dirty="0"/>
          </a:p>
          <a:p>
            <a:pPr marL="0" lvl="0" indent="0" algn="l" rtl="0">
              <a:spcBef>
                <a:spcPts val="0"/>
              </a:spcBef>
              <a:spcAft>
                <a:spcPts val="0"/>
              </a:spcAft>
              <a:buNone/>
            </a:pPr>
            <a:endParaRPr sz="1800" dirty="0"/>
          </a:p>
        </p:txBody>
      </p:sp>
      <p:sp>
        <p:nvSpPr>
          <p:cNvPr id="5" name="Google Shape;305;p36"/>
          <p:cNvSpPr txBox="1">
            <a:spLocks noGrp="1"/>
          </p:cNvSpPr>
          <p:nvPr>
            <p:ph type="body" idx="1"/>
          </p:nvPr>
        </p:nvSpPr>
        <p:spPr>
          <a:xfrm>
            <a:off x="1035399" y="947025"/>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en-US" sz="1600" dirty="0" smtClean="0"/>
          </a:p>
          <a:p>
            <a:pPr marL="158750" indent="0">
              <a:buNone/>
            </a:pPr>
            <a:endParaRPr lang="en-US" sz="1600" dirty="0"/>
          </a:p>
          <a:p>
            <a:pPr marL="158750" indent="0">
              <a:buNone/>
            </a:pPr>
            <a:endParaRPr lang="en-US" sz="1600" dirty="0" smtClean="0"/>
          </a:p>
          <a:p>
            <a:pPr marL="158750" indent="0">
              <a:buNone/>
            </a:pPr>
            <a:r>
              <a:rPr lang="en-US" sz="2800" dirty="0" err="1" smtClean="0"/>
              <a:t>Goroutine</a:t>
            </a:r>
            <a:r>
              <a:rPr lang="en-US" sz="2800" dirty="0" smtClean="0"/>
              <a:t>                              Channel</a:t>
            </a:r>
            <a:r>
              <a:rPr lang="tr-TR" sz="1600" dirty="0" smtClean="0"/>
              <a:t/>
            </a:r>
            <a:br>
              <a:rPr lang="tr-TR" sz="1600" dirty="0" smtClean="0"/>
            </a:br>
            <a:r>
              <a:rPr lang="tr-TR" sz="1600" dirty="0" smtClean="0"/>
              <a:t/>
            </a:r>
            <a:br>
              <a:rPr lang="tr-TR" sz="1600" dirty="0" smtClean="0"/>
            </a:br>
            <a:endParaRPr lang="tr-TR" sz="1600" dirty="0" smtClean="0"/>
          </a:p>
          <a:p>
            <a:pPr>
              <a:buFont typeface="Wingdings" panose="05000000000000000000" pitchFamily="2" charset="2"/>
              <a:buChar char="Ø"/>
            </a:pPr>
            <a:endParaRPr lang="tr-TR" sz="1600" dirty="0" smtClean="0"/>
          </a:p>
          <a:p>
            <a:pPr>
              <a:buFont typeface="Wingdings" panose="05000000000000000000" pitchFamily="2" charset="2"/>
              <a:buChar char="Ø"/>
            </a:pPr>
            <a:endParaRPr sz="1600" dirty="0"/>
          </a:p>
        </p:txBody>
      </p:sp>
      <p:sp>
        <p:nvSpPr>
          <p:cNvPr id="2" name="Right Arrow 1"/>
          <p:cNvSpPr/>
          <p:nvPr/>
        </p:nvSpPr>
        <p:spPr>
          <a:xfrm>
            <a:off x="3893820" y="1935480"/>
            <a:ext cx="79588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ight Arrow 5"/>
          <p:cNvSpPr/>
          <p:nvPr/>
        </p:nvSpPr>
        <p:spPr>
          <a:xfrm flipH="1">
            <a:off x="4789681" y="1935480"/>
            <a:ext cx="81194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15024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55"/>
        <p:cNvGrpSpPr/>
        <p:nvPr/>
      </p:nvGrpSpPr>
      <p:grpSpPr>
        <a:xfrm>
          <a:off x="0" y="0"/>
          <a:ext cx="0" cy="0"/>
          <a:chOff x="0" y="0"/>
          <a:chExt cx="0" cy="0"/>
        </a:xfrm>
      </p:grpSpPr>
      <p:sp>
        <p:nvSpPr>
          <p:cNvPr id="356" name="Google Shape;356;p45"/>
          <p:cNvSpPr txBox="1">
            <a:spLocks noGrp="1"/>
          </p:cNvSpPr>
          <p:nvPr>
            <p:ph type="title"/>
          </p:nvPr>
        </p:nvSpPr>
        <p:spPr>
          <a:xfrm>
            <a:off x="1053479" y="2149471"/>
            <a:ext cx="39996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sz="2400" dirty="0" smtClean="0"/>
              <a:t>Done Channel</a:t>
            </a:r>
            <a:br>
              <a:rPr lang="en-US" sz="2400" dirty="0" smtClean="0"/>
            </a:br>
            <a:r>
              <a:rPr lang="en-US" sz="2400" dirty="0" smtClean="0"/>
              <a:t>For/Range</a:t>
            </a:r>
            <a:br>
              <a:rPr lang="en-US" sz="2400" dirty="0" smtClean="0"/>
            </a:br>
            <a:r>
              <a:rPr lang="en-US" sz="2400" dirty="0" smtClean="0"/>
              <a:t>Deadlock Problem</a:t>
            </a:r>
            <a:br>
              <a:rPr lang="en-US" sz="2400" dirty="0" smtClean="0"/>
            </a:br>
            <a:r>
              <a:rPr lang="en-US" sz="2400" dirty="0" smtClean="0"/>
              <a:t>Capacity </a:t>
            </a:r>
            <a:r>
              <a:rPr lang="en-US" sz="2400" dirty="0" err="1" smtClean="0"/>
              <a:t>ve</a:t>
            </a:r>
            <a:r>
              <a:rPr lang="en-US" sz="2400" dirty="0" smtClean="0"/>
              <a:t> Length</a:t>
            </a:r>
            <a:br>
              <a:rPr lang="en-US" sz="2400" dirty="0" smtClean="0"/>
            </a:br>
            <a:r>
              <a:rPr lang="en-US" sz="2400" dirty="0" err="1" smtClean="0"/>
              <a:t>WorkPool</a:t>
            </a:r>
            <a:endParaRPr sz="2400" dirty="0"/>
          </a:p>
        </p:txBody>
      </p:sp>
    </p:spTree>
    <p:extLst>
      <p:ext uri="{BB962C8B-B14F-4D97-AF65-F5344CB8AC3E}">
        <p14:creationId xmlns:p14="http://schemas.microsoft.com/office/powerpoint/2010/main" val="3697002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61"/>
        <p:cNvGrpSpPr/>
        <p:nvPr/>
      </p:nvGrpSpPr>
      <p:grpSpPr>
        <a:xfrm>
          <a:off x="0" y="0"/>
          <a:ext cx="0" cy="0"/>
          <a:chOff x="0" y="0"/>
          <a:chExt cx="0" cy="0"/>
        </a:xfrm>
      </p:grpSpPr>
      <p:sp>
        <p:nvSpPr>
          <p:cNvPr id="362" name="Google Shape;362;p46"/>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p>
            <a:pPr marL="0" lvl="0" indent="0" algn="ctr" rtl="0">
              <a:spcBef>
                <a:spcPts val="0"/>
              </a:spcBef>
              <a:spcAft>
                <a:spcPts val="0"/>
              </a:spcAft>
              <a:buNone/>
            </a:pPr>
            <a:r>
              <a:rPr lang="en-US" sz="6600" dirty="0" smtClean="0"/>
              <a:t>? ? ? </a:t>
            </a:r>
            <a:endParaRPr sz="6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402"/>
        <p:cNvGrpSpPr/>
        <p:nvPr/>
      </p:nvGrpSpPr>
      <p:grpSpPr>
        <a:xfrm>
          <a:off x="0" y="0"/>
          <a:ext cx="0" cy="0"/>
          <a:chOff x="0" y="0"/>
          <a:chExt cx="0" cy="0"/>
        </a:xfrm>
      </p:grpSpPr>
      <p:sp>
        <p:nvSpPr>
          <p:cNvPr id="403" name="Google Shape;403;p53"/>
          <p:cNvSpPr txBox="1">
            <a:spLocks noGrp="1"/>
          </p:cNvSpPr>
          <p:nvPr>
            <p:ph type="subTitle" idx="1"/>
          </p:nvPr>
        </p:nvSpPr>
        <p:spPr>
          <a:xfrm>
            <a:off x="1029617" y="2230366"/>
            <a:ext cx="5035200" cy="1241704"/>
          </a:xfrm>
          <a:prstGeom prst="rect">
            <a:avLst/>
          </a:prstGeom>
        </p:spPr>
        <p:txBody>
          <a:bodyPr spcFirstLastPara="1" wrap="square" lIns="0" tIns="68575" rIns="0" bIns="68575" anchor="t" anchorCtr="0">
            <a:noAutofit/>
          </a:bodyPr>
          <a:lstStyle/>
          <a:p>
            <a:pPr marL="0" lvl="0" indent="0" algn="l" rtl="0">
              <a:spcBef>
                <a:spcPts val="0"/>
              </a:spcBef>
              <a:spcAft>
                <a:spcPts val="0"/>
              </a:spcAft>
              <a:buNone/>
            </a:pPr>
            <a:r>
              <a:rPr lang="tr-TR" dirty="0" smtClean="0"/>
              <a:t>ozhangulal.com</a:t>
            </a:r>
          </a:p>
          <a:p>
            <a:pPr marL="0" lvl="0" indent="0" algn="l" rtl="0">
              <a:spcBef>
                <a:spcPts val="0"/>
              </a:spcBef>
              <a:spcAft>
                <a:spcPts val="0"/>
              </a:spcAft>
              <a:buNone/>
            </a:pPr>
            <a:r>
              <a:rPr lang="en-US" dirty="0"/>
              <a:t>l</a:t>
            </a:r>
            <a:r>
              <a:rPr lang="tr-TR" dirty="0" smtClean="0"/>
              <a:t>inkedin.com</a:t>
            </a:r>
            <a:r>
              <a:rPr lang="en-US" dirty="0" smtClean="0"/>
              <a:t>/ozhangulal</a:t>
            </a:r>
          </a:p>
          <a:p>
            <a:pPr marL="0" lvl="0" indent="0" algn="l" rtl="0">
              <a:spcBef>
                <a:spcPts val="0"/>
              </a:spcBef>
              <a:spcAft>
                <a:spcPts val="0"/>
              </a:spcAft>
              <a:buNone/>
            </a:pPr>
            <a:r>
              <a:rPr lang="en-US" dirty="0" smtClean="0"/>
              <a:t>ozhangulal@gmail.com </a:t>
            </a:r>
          </a:p>
          <a:p>
            <a:pPr marL="0" lvl="0" indent="0" algn="l" rtl="0">
              <a:spcBef>
                <a:spcPts val="0"/>
              </a:spcBef>
              <a:spcAft>
                <a:spcPts val="0"/>
              </a:spcAft>
              <a:buNone/>
            </a:pPr>
            <a:endParaRPr dirty="0"/>
          </a:p>
        </p:txBody>
      </p:sp>
      <p:sp>
        <p:nvSpPr>
          <p:cNvPr id="404" name="Google Shape;404;p53"/>
          <p:cNvSpPr txBox="1">
            <a:spLocks noGrp="1"/>
          </p:cNvSpPr>
          <p:nvPr>
            <p:ph type="title"/>
          </p:nvPr>
        </p:nvSpPr>
        <p:spPr>
          <a:xfrm>
            <a:off x="1029617" y="812326"/>
            <a:ext cx="4430273"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tr-TR" dirty="0" smtClean="0"/>
              <a:t>Benimle Konuş!</a:t>
            </a:r>
            <a:endParaRPr dirty="0"/>
          </a:p>
        </p:txBody>
      </p:sp>
      <p:grpSp>
        <p:nvGrpSpPr>
          <p:cNvPr id="4" name="Google Shape;865;p58"/>
          <p:cNvGrpSpPr/>
          <p:nvPr/>
        </p:nvGrpSpPr>
        <p:grpSpPr>
          <a:xfrm>
            <a:off x="7312180" y="3371897"/>
            <a:ext cx="1248725" cy="797013"/>
            <a:chOff x="2103400" y="922775"/>
            <a:chExt cx="3373675" cy="3839950"/>
          </a:xfrm>
          <a:solidFill>
            <a:schemeClr val="bg1"/>
          </a:solidFill>
        </p:grpSpPr>
        <p:sp>
          <p:nvSpPr>
            <p:cNvPr id="5" name="Google Shape;866;p58"/>
            <p:cNvSpPr/>
            <p:nvPr/>
          </p:nvSpPr>
          <p:spPr>
            <a:xfrm>
              <a:off x="2780500" y="922775"/>
              <a:ext cx="2696575" cy="2554700"/>
            </a:xfrm>
            <a:custGeom>
              <a:avLst/>
              <a:gdLst/>
              <a:ahLst/>
              <a:cxnLst/>
              <a:rect l="l" t="t" r="r" b="b"/>
              <a:pathLst>
                <a:path w="107863" h="102188" extrusionOk="0">
                  <a:moveTo>
                    <a:pt x="74225" y="31033"/>
                  </a:moveTo>
                  <a:lnTo>
                    <a:pt x="67847" y="37318"/>
                  </a:lnTo>
                  <a:cubicBezTo>
                    <a:pt x="67755" y="36856"/>
                    <a:pt x="67570" y="36394"/>
                    <a:pt x="67478" y="35932"/>
                  </a:cubicBezTo>
                  <a:lnTo>
                    <a:pt x="74225" y="31033"/>
                  </a:lnTo>
                  <a:close/>
                  <a:moveTo>
                    <a:pt x="64705" y="37966"/>
                  </a:moveTo>
                  <a:cubicBezTo>
                    <a:pt x="64890" y="38613"/>
                    <a:pt x="65074" y="39352"/>
                    <a:pt x="65259" y="39999"/>
                  </a:cubicBezTo>
                  <a:lnTo>
                    <a:pt x="61932" y="43327"/>
                  </a:lnTo>
                  <a:lnTo>
                    <a:pt x="61192" y="40461"/>
                  </a:lnTo>
                  <a:lnTo>
                    <a:pt x="64705" y="37966"/>
                  </a:lnTo>
                  <a:close/>
                  <a:moveTo>
                    <a:pt x="3790" y="45730"/>
                  </a:moveTo>
                  <a:lnTo>
                    <a:pt x="3790" y="45730"/>
                  </a:lnTo>
                  <a:cubicBezTo>
                    <a:pt x="3651" y="45776"/>
                    <a:pt x="3559" y="45799"/>
                    <a:pt x="3547" y="45799"/>
                  </a:cubicBezTo>
                  <a:cubicBezTo>
                    <a:pt x="3536" y="45799"/>
                    <a:pt x="3605" y="45776"/>
                    <a:pt x="3790" y="45730"/>
                  </a:cubicBezTo>
                  <a:close/>
                  <a:moveTo>
                    <a:pt x="58234" y="42495"/>
                  </a:moveTo>
                  <a:lnTo>
                    <a:pt x="59159" y="46007"/>
                  </a:lnTo>
                  <a:cubicBezTo>
                    <a:pt x="58234" y="46932"/>
                    <a:pt x="57402" y="47856"/>
                    <a:pt x="56478" y="48688"/>
                  </a:cubicBezTo>
                  <a:cubicBezTo>
                    <a:pt x="56108" y="47301"/>
                    <a:pt x="55831" y="45915"/>
                    <a:pt x="55461" y="44528"/>
                  </a:cubicBezTo>
                  <a:lnTo>
                    <a:pt x="58234" y="42495"/>
                  </a:lnTo>
                  <a:close/>
                  <a:moveTo>
                    <a:pt x="91511" y="11252"/>
                  </a:moveTo>
                  <a:lnTo>
                    <a:pt x="33000" y="53864"/>
                  </a:lnTo>
                  <a:lnTo>
                    <a:pt x="20151" y="47209"/>
                  </a:lnTo>
                  <a:lnTo>
                    <a:pt x="11555" y="42680"/>
                  </a:lnTo>
                  <a:lnTo>
                    <a:pt x="13311" y="42033"/>
                  </a:lnTo>
                  <a:lnTo>
                    <a:pt x="36789" y="32789"/>
                  </a:lnTo>
                  <a:lnTo>
                    <a:pt x="89477" y="12176"/>
                  </a:lnTo>
                  <a:cubicBezTo>
                    <a:pt x="89939" y="11991"/>
                    <a:pt x="90586" y="11714"/>
                    <a:pt x="91511" y="11252"/>
                  </a:cubicBezTo>
                  <a:close/>
                  <a:moveTo>
                    <a:pt x="52688" y="46654"/>
                  </a:moveTo>
                  <a:cubicBezTo>
                    <a:pt x="52965" y="48226"/>
                    <a:pt x="53335" y="49890"/>
                    <a:pt x="53797" y="51461"/>
                  </a:cubicBezTo>
                  <a:lnTo>
                    <a:pt x="51117" y="54049"/>
                  </a:lnTo>
                  <a:cubicBezTo>
                    <a:pt x="50655" y="52293"/>
                    <a:pt x="50285" y="50444"/>
                    <a:pt x="49915" y="48596"/>
                  </a:cubicBezTo>
                  <a:lnTo>
                    <a:pt x="52688" y="46654"/>
                  </a:lnTo>
                  <a:close/>
                  <a:moveTo>
                    <a:pt x="47050" y="50722"/>
                  </a:moveTo>
                  <a:cubicBezTo>
                    <a:pt x="47419" y="52755"/>
                    <a:pt x="47882" y="54789"/>
                    <a:pt x="48344" y="56822"/>
                  </a:cubicBezTo>
                  <a:lnTo>
                    <a:pt x="45571" y="59688"/>
                  </a:lnTo>
                  <a:cubicBezTo>
                    <a:pt x="45108" y="57377"/>
                    <a:pt x="44646" y="55066"/>
                    <a:pt x="44184" y="52755"/>
                  </a:cubicBezTo>
                  <a:lnTo>
                    <a:pt x="47050" y="50722"/>
                  </a:lnTo>
                  <a:close/>
                  <a:moveTo>
                    <a:pt x="41319" y="54881"/>
                  </a:moveTo>
                  <a:cubicBezTo>
                    <a:pt x="41873" y="57469"/>
                    <a:pt x="42335" y="60057"/>
                    <a:pt x="42890" y="62646"/>
                  </a:cubicBezTo>
                  <a:cubicBezTo>
                    <a:pt x="41688" y="64309"/>
                    <a:pt x="40856" y="66713"/>
                    <a:pt x="42705" y="67822"/>
                  </a:cubicBezTo>
                  <a:cubicBezTo>
                    <a:pt x="43167" y="68192"/>
                    <a:pt x="43630" y="68469"/>
                    <a:pt x="44092" y="68746"/>
                  </a:cubicBezTo>
                  <a:cubicBezTo>
                    <a:pt x="44277" y="69301"/>
                    <a:pt x="44369" y="69856"/>
                    <a:pt x="44461" y="70318"/>
                  </a:cubicBezTo>
                  <a:lnTo>
                    <a:pt x="42520" y="75587"/>
                  </a:lnTo>
                  <a:cubicBezTo>
                    <a:pt x="41411" y="69209"/>
                    <a:pt x="40302" y="62831"/>
                    <a:pt x="39285" y="56360"/>
                  </a:cubicBezTo>
                  <a:lnTo>
                    <a:pt x="41319" y="54881"/>
                  </a:lnTo>
                  <a:close/>
                  <a:moveTo>
                    <a:pt x="100754" y="11899"/>
                  </a:moveTo>
                  <a:cubicBezTo>
                    <a:pt x="99830" y="15411"/>
                    <a:pt x="98351" y="19109"/>
                    <a:pt x="97612" y="21882"/>
                  </a:cubicBezTo>
                  <a:lnTo>
                    <a:pt x="89477" y="53310"/>
                  </a:lnTo>
                  <a:cubicBezTo>
                    <a:pt x="87351" y="61352"/>
                    <a:pt x="85225" y="69486"/>
                    <a:pt x="83099" y="77528"/>
                  </a:cubicBezTo>
                  <a:cubicBezTo>
                    <a:pt x="82666" y="79369"/>
                    <a:pt x="82614" y="80131"/>
                    <a:pt x="81994" y="80131"/>
                  </a:cubicBezTo>
                  <a:cubicBezTo>
                    <a:pt x="81556" y="80131"/>
                    <a:pt x="80834" y="79750"/>
                    <a:pt x="79494" y="79099"/>
                  </a:cubicBezTo>
                  <a:cubicBezTo>
                    <a:pt x="75335" y="77065"/>
                    <a:pt x="71083" y="75217"/>
                    <a:pt x="66831" y="73091"/>
                  </a:cubicBezTo>
                  <a:cubicBezTo>
                    <a:pt x="60915" y="70225"/>
                    <a:pt x="55461" y="66343"/>
                    <a:pt x="50008" y="62646"/>
                  </a:cubicBezTo>
                  <a:lnTo>
                    <a:pt x="61747" y="50814"/>
                  </a:lnTo>
                  <a:cubicBezTo>
                    <a:pt x="62024" y="50722"/>
                    <a:pt x="62209" y="50444"/>
                    <a:pt x="62394" y="50259"/>
                  </a:cubicBezTo>
                  <a:cubicBezTo>
                    <a:pt x="64058" y="48596"/>
                    <a:pt x="65629" y="46932"/>
                    <a:pt x="67293" y="45360"/>
                  </a:cubicBezTo>
                  <a:cubicBezTo>
                    <a:pt x="67940" y="45360"/>
                    <a:pt x="68864" y="44344"/>
                    <a:pt x="69234" y="43419"/>
                  </a:cubicBezTo>
                  <a:lnTo>
                    <a:pt x="100754" y="11899"/>
                  </a:lnTo>
                  <a:close/>
                  <a:moveTo>
                    <a:pt x="36420" y="58486"/>
                  </a:moveTo>
                  <a:cubicBezTo>
                    <a:pt x="37714" y="66158"/>
                    <a:pt x="39008" y="73923"/>
                    <a:pt x="40394" y="81687"/>
                  </a:cubicBezTo>
                  <a:cubicBezTo>
                    <a:pt x="39655" y="83721"/>
                    <a:pt x="38915" y="85754"/>
                    <a:pt x="38176" y="87788"/>
                  </a:cubicBezTo>
                  <a:lnTo>
                    <a:pt x="37067" y="77528"/>
                  </a:lnTo>
                  <a:lnTo>
                    <a:pt x="35218" y="59318"/>
                  </a:lnTo>
                  <a:lnTo>
                    <a:pt x="36420" y="58486"/>
                  </a:lnTo>
                  <a:close/>
                  <a:moveTo>
                    <a:pt x="49268" y="72166"/>
                  </a:moveTo>
                  <a:cubicBezTo>
                    <a:pt x="51764" y="73830"/>
                    <a:pt x="54260" y="75494"/>
                    <a:pt x="56755" y="77065"/>
                  </a:cubicBezTo>
                  <a:lnTo>
                    <a:pt x="43445" y="88435"/>
                  </a:lnTo>
                  <a:cubicBezTo>
                    <a:pt x="43630" y="87973"/>
                    <a:pt x="43814" y="87511"/>
                    <a:pt x="43907" y="87048"/>
                  </a:cubicBezTo>
                  <a:lnTo>
                    <a:pt x="49268" y="72166"/>
                  </a:lnTo>
                  <a:close/>
                  <a:moveTo>
                    <a:pt x="103897" y="1"/>
                  </a:moveTo>
                  <a:cubicBezTo>
                    <a:pt x="103237" y="1"/>
                    <a:pt x="102470" y="137"/>
                    <a:pt x="101586" y="437"/>
                  </a:cubicBezTo>
                  <a:cubicBezTo>
                    <a:pt x="84486" y="6353"/>
                    <a:pt x="67663" y="13748"/>
                    <a:pt x="50839" y="20310"/>
                  </a:cubicBezTo>
                  <a:lnTo>
                    <a:pt x="17563" y="33344"/>
                  </a:lnTo>
                  <a:cubicBezTo>
                    <a:pt x="13218" y="35008"/>
                    <a:pt x="4992" y="36579"/>
                    <a:pt x="2126" y="40646"/>
                  </a:cubicBezTo>
                  <a:cubicBezTo>
                    <a:pt x="1017" y="42125"/>
                    <a:pt x="0" y="44159"/>
                    <a:pt x="1017" y="46007"/>
                  </a:cubicBezTo>
                  <a:cubicBezTo>
                    <a:pt x="2034" y="47764"/>
                    <a:pt x="3790" y="48133"/>
                    <a:pt x="5454" y="49058"/>
                  </a:cubicBezTo>
                  <a:lnTo>
                    <a:pt x="14975" y="53957"/>
                  </a:lnTo>
                  <a:lnTo>
                    <a:pt x="29210" y="61352"/>
                  </a:lnTo>
                  <a:cubicBezTo>
                    <a:pt x="29117" y="61721"/>
                    <a:pt x="29117" y="61999"/>
                    <a:pt x="29117" y="62368"/>
                  </a:cubicBezTo>
                  <a:lnTo>
                    <a:pt x="31151" y="82519"/>
                  </a:lnTo>
                  <a:cubicBezTo>
                    <a:pt x="31613" y="86864"/>
                    <a:pt x="31983" y="91116"/>
                    <a:pt x="32445" y="95368"/>
                  </a:cubicBezTo>
                  <a:cubicBezTo>
                    <a:pt x="32630" y="97309"/>
                    <a:pt x="32445" y="99989"/>
                    <a:pt x="33924" y="101468"/>
                  </a:cubicBezTo>
                  <a:cubicBezTo>
                    <a:pt x="34302" y="101954"/>
                    <a:pt x="34868" y="102188"/>
                    <a:pt x="35440" y="102188"/>
                  </a:cubicBezTo>
                  <a:cubicBezTo>
                    <a:pt x="35848" y="102188"/>
                    <a:pt x="36258" y="102069"/>
                    <a:pt x="36604" y="101838"/>
                  </a:cubicBezTo>
                  <a:cubicBezTo>
                    <a:pt x="37436" y="101191"/>
                    <a:pt x="38268" y="100452"/>
                    <a:pt x="38915" y="99620"/>
                  </a:cubicBezTo>
                  <a:lnTo>
                    <a:pt x="61007" y="80763"/>
                  </a:lnTo>
                  <a:cubicBezTo>
                    <a:pt x="61285" y="80486"/>
                    <a:pt x="61469" y="80208"/>
                    <a:pt x="61654" y="79931"/>
                  </a:cubicBezTo>
                  <a:cubicBezTo>
                    <a:pt x="65814" y="82149"/>
                    <a:pt x="70158" y="84091"/>
                    <a:pt x="74410" y="85939"/>
                  </a:cubicBezTo>
                  <a:cubicBezTo>
                    <a:pt x="76136" y="86733"/>
                    <a:pt x="77810" y="87166"/>
                    <a:pt x="79389" y="87166"/>
                  </a:cubicBezTo>
                  <a:cubicBezTo>
                    <a:pt x="82040" y="87166"/>
                    <a:pt x="84423" y="85946"/>
                    <a:pt x="86334" y="83166"/>
                  </a:cubicBezTo>
                  <a:cubicBezTo>
                    <a:pt x="89570" y="78544"/>
                    <a:pt x="90309" y="71057"/>
                    <a:pt x="91696" y="65696"/>
                  </a:cubicBezTo>
                  <a:cubicBezTo>
                    <a:pt x="94561" y="54789"/>
                    <a:pt x="97334" y="43974"/>
                    <a:pt x="100200" y="33066"/>
                  </a:cubicBezTo>
                  <a:cubicBezTo>
                    <a:pt x="102418" y="24562"/>
                    <a:pt x="104637" y="15966"/>
                    <a:pt x="106855" y="7462"/>
                  </a:cubicBezTo>
                  <a:cubicBezTo>
                    <a:pt x="107862" y="3666"/>
                    <a:pt x="107311" y="1"/>
                    <a:pt x="10389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67;p58"/>
            <p:cNvSpPr/>
            <p:nvPr/>
          </p:nvSpPr>
          <p:spPr>
            <a:xfrm>
              <a:off x="2103400" y="2610425"/>
              <a:ext cx="1212500" cy="2152300"/>
            </a:xfrm>
            <a:custGeom>
              <a:avLst/>
              <a:gdLst/>
              <a:ahLst/>
              <a:cxnLst/>
              <a:rect l="l" t="t" r="r" b="b"/>
              <a:pathLst>
                <a:path w="48500" h="86092" extrusionOk="0">
                  <a:moveTo>
                    <a:pt x="14575" y="43662"/>
                  </a:moveTo>
                  <a:cubicBezTo>
                    <a:pt x="17679" y="43662"/>
                    <a:pt x="20881" y="44635"/>
                    <a:pt x="22647" y="47550"/>
                  </a:cubicBezTo>
                  <a:cubicBezTo>
                    <a:pt x="22832" y="48197"/>
                    <a:pt x="23110" y="48844"/>
                    <a:pt x="23202" y="49491"/>
                  </a:cubicBezTo>
                  <a:lnTo>
                    <a:pt x="22278" y="49491"/>
                  </a:lnTo>
                  <a:cubicBezTo>
                    <a:pt x="18673" y="49307"/>
                    <a:pt x="15437" y="47088"/>
                    <a:pt x="14143" y="43668"/>
                  </a:cubicBezTo>
                  <a:cubicBezTo>
                    <a:pt x="14287" y="43664"/>
                    <a:pt x="14431" y="43662"/>
                    <a:pt x="14575" y="43662"/>
                  </a:cubicBezTo>
                  <a:close/>
                  <a:moveTo>
                    <a:pt x="24034" y="50693"/>
                  </a:moveTo>
                  <a:cubicBezTo>
                    <a:pt x="24096" y="50755"/>
                    <a:pt x="24075" y="50775"/>
                    <a:pt x="24030" y="50775"/>
                  </a:cubicBezTo>
                  <a:cubicBezTo>
                    <a:pt x="23941" y="50775"/>
                    <a:pt x="23757" y="50693"/>
                    <a:pt x="23941" y="50693"/>
                  </a:cubicBezTo>
                  <a:close/>
                  <a:moveTo>
                    <a:pt x="44857" y="0"/>
                  </a:moveTo>
                  <a:cubicBezTo>
                    <a:pt x="44706" y="0"/>
                    <a:pt x="44543" y="13"/>
                    <a:pt x="44370" y="39"/>
                  </a:cubicBezTo>
                  <a:cubicBezTo>
                    <a:pt x="24404" y="2812"/>
                    <a:pt x="7026" y="20467"/>
                    <a:pt x="8597" y="40802"/>
                  </a:cubicBezTo>
                  <a:cubicBezTo>
                    <a:pt x="2589" y="44130"/>
                    <a:pt x="1" y="53559"/>
                    <a:pt x="186" y="59474"/>
                  </a:cubicBezTo>
                  <a:cubicBezTo>
                    <a:pt x="463" y="68903"/>
                    <a:pt x="7488" y="78424"/>
                    <a:pt x="13219" y="85356"/>
                  </a:cubicBezTo>
                  <a:cubicBezTo>
                    <a:pt x="13621" y="85871"/>
                    <a:pt x="14102" y="86092"/>
                    <a:pt x="14610" y="86092"/>
                  </a:cubicBezTo>
                  <a:cubicBezTo>
                    <a:pt x="17025" y="86092"/>
                    <a:pt x="20075" y="81116"/>
                    <a:pt x="18395" y="78978"/>
                  </a:cubicBezTo>
                  <a:cubicBezTo>
                    <a:pt x="13496" y="72877"/>
                    <a:pt x="7488" y="65205"/>
                    <a:pt x="6471" y="57163"/>
                  </a:cubicBezTo>
                  <a:cubicBezTo>
                    <a:pt x="6194" y="54853"/>
                    <a:pt x="6656" y="50601"/>
                    <a:pt x="8135" y="48475"/>
                  </a:cubicBezTo>
                  <a:cubicBezTo>
                    <a:pt x="10251" y="53677"/>
                    <a:pt x="14386" y="57281"/>
                    <a:pt x="20300" y="57281"/>
                  </a:cubicBezTo>
                  <a:cubicBezTo>
                    <a:pt x="20585" y="57281"/>
                    <a:pt x="20875" y="57273"/>
                    <a:pt x="21168" y="57256"/>
                  </a:cubicBezTo>
                  <a:cubicBezTo>
                    <a:pt x="25605" y="56886"/>
                    <a:pt x="29210" y="53559"/>
                    <a:pt x="29857" y="49214"/>
                  </a:cubicBezTo>
                  <a:cubicBezTo>
                    <a:pt x="31099" y="40939"/>
                    <a:pt x="24116" y="36071"/>
                    <a:pt x="17002" y="36071"/>
                  </a:cubicBezTo>
                  <a:cubicBezTo>
                    <a:pt x="16170" y="36071"/>
                    <a:pt x="15336" y="36138"/>
                    <a:pt x="14513" y="36273"/>
                  </a:cubicBezTo>
                  <a:cubicBezTo>
                    <a:pt x="13496" y="20837"/>
                    <a:pt x="28563" y="9559"/>
                    <a:pt x="42983" y="7618"/>
                  </a:cubicBezTo>
                  <a:cubicBezTo>
                    <a:pt x="45912" y="7175"/>
                    <a:pt x="48499" y="0"/>
                    <a:pt x="4485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oogle Shape;429;p54"/>
          <p:cNvPicPr preferRelativeResize="0"/>
          <p:nvPr/>
        </p:nvPicPr>
        <p:blipFill>
          <a:blip r:embed="rId3">
            <a:alphaModFix/>
          </a:blip>
          <a:stretch>
            <a:fillRect/>
          </a:stretch>
        </p:blipFill>
        <p:spPr>
          <a:xfrm>
            <a:off x="924495" y="3770404"/>
            <a:ext cx="1996420" cy="51600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7"/>
        <p:cNvGrpSpPr/>
        <p:nvPr/>
      </p:nvGrpSpPr>
      <p:grpSpPr>
        <a:xfrm>
          <a:off x="0" y="0"/>
          <a:ext cx="0" cy="0"/>
          <a:chOff x="0" y="0"/>
          <a:chExt cx="0" cy="0"/>
        </a:xfrm>
      </p:grpSpPr>
      <p:sp>
        <p:nvSpPr>
          <p:cNvPr id="398" name="Google Shape;398;p52"/>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 dirty="0" smtClean="0"/>
              <a:t>T</a:t>
            </a:r>
            <a:r>
              <a:rPr lang="tr-TR" dirty="0" smtClean="0"/>
              <a:t>eşekkürler</a:t>
            </a:r>
            <a:r>
              <a:rPr lang="en" dirty="0" smtClean="0"/>
              <a:t>!</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1029624" y="1720100"/>
            <a:ext cx="39996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smtClean="0"/>
              <a:t>Concurrency</a:t>
            </a:r>
            <a:endParaRPr dirty="0"/>
          </a:p>
        </p:txBody>
      </p:sp>
      <p:sp>
        <p:nvSpPr>
          <p:cNvPr id="2" name="Subtitle 1"/>
          <p:cNvSpPr>
            <a:spLocks noGrp="1"/>
          </p:cNvSpPr>
          <p:nvPr>
            <p:ph type="subTitle" idx="1"/>
          </p:nvPr>
        </p:nvSpPr>
        <p:spPr/>
        <p:txBody>
          <a:bodyPr/>
          <a:lstStyle/>
          <a:p>
            <a:endParaRPr lang="tr-T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dirty="0" smtClean="0"/>
              <a:t>Concurrency (E</a:t>
            </a:r>
            <a:r>
              <a:rPr lang="tr-TR" dirty="0" smtClean="0"/>
              <a:t>şzamanlılık</a:t>
            </a:r>
            <a:r>
              <a:rPr lang="en" sz="1800" dirty="0" smtClean="0"/>
              <a:t>)</a:t>
            </a: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131" y="836400"/>
            <a:ext cx="1771650" cy="356235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1029624" y="1720100"/>
            <a:ext cx="39996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smtClean="0"/>
              <a:t>Parallel</a:t>
            </a:r>
            <a:endParaRPr dirty="0"/>
          </a:p>
        </p:txBody>
      </p:sp>
      <p:sp>
        <p:nvSpPr>
          <p:cNvPr id="2" name="Subtitle 1"/>
          <p:cNvSpPr>
            <a:spLocks noGrp="1"/>
          </p:cNvSpPr>
          <p:nvPr>
            <p:ph type="subTitle" idx="1"/>
          </p:nvPr>
        </p:nvSpPr>
        <p:spPr/>
        <p:txBody>
          <a:bodyPr/>
          <a:lstStyle/>
          <a:p>
            <a:endParaRPr lang="tr-TR"/>
          </a:p>
        </p:txBody>
      </p:sp>
    </p:spTree>
    <p:extLst>
      <p:ext uri="{BB962C8B-B14F-4D97-AF65-F5344CB8AC3E}">
        <p14:creationId xmlns:p14="http://schemas.microsoft.com/office/powerpoint/2010/main" val="189410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1800" dirty="0" smtClean="0"/>
              <a:t>Parallel</a:t>
            </a:r>
            <a:endParaRPr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600" y="521778"/>
            <a:ext cx="1866900" cy="3924300"/>
          </a:xfrm>
          <a:prstGeom prst="rect">
            <a:avLst/>
          </a:prstGeom>
        </p:spPr>
      </p:pic>
    </p:spTree>
    <p:extLst>
      <p:ext uri="{BB962C8B-B14F-4D97-AF65-F5344CB8AC3E}">
        <p14:creationId xmlns:p14="http://schemas.microsoft.com/office/powerpoint/2010/main" val="3640406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49"/>
        <p:cNvGrpSpPr/>
        <p:nvPr/>
      </p:nvGrpSpPr>
      <p:grpSpPr>
        <a:xfrm>
          <a:off x="0" y="0"/>
          <a:ext cx="0" cy="0"/>
          <a:chOff x="0" y="0"/>
          <a:chExt cx="0" cy="0"/>
        </a:xfrm>
      </p:grpSpPr>
      <p:sp>
        <p:nvSpPr>
          <p:cNvPr id="350" name="Google Shape;350;p44"/>
          <p:cNvSpPr txBox="1">
            <a:spLocks noGrp="1"/>
          </p:cNvSpPr>
          <p:nvPr>
            <p:ph type="title"/>
          </p:nvPr>
        </p:nvSpPr>
        <p:spPr>
          <a:xfrm>
            <a:off x="480060" y="1720100"/>
            <a:ext cx="595884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smtClean="0"/>
              <a:t>Concurrency vs Parallel</a:t>
            </a:r>
            <a:endParaRPr dirty="0"/>
          </a:p>
        </p:txBody>
      </p:sp>
      <p:sp>
        <p:nvSpPr>
          <p:cNvPr id="2" name="Subtitle 1"/>
          <p:cNvSpPr>
            <a:spLocks noGrp="1"/>
          </p:cNvSpPr>
          <p:nvPr>
            <p:ph type="subTitle" idx="1"/>
          </p:nvPr>
        </p:nvSpPr>
        <p:spPr/>
        <p:txBody>
          <a:bodyPr/>
          <a:lstStyle/>
          <a:p>
            <a:endParaRPr lang="tr-T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1035400" y="472200"/>
            <a:ext cx="58941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1700" dirty="0" smtClean="0"/>
              <a:t>Concurency vs Parallel</a:t>
            </a:r>
            <a:endParaRPr sz="1700" dirty="0"/>
          </a:p>
          <a:p>
            <a:pPr marL="0" lvl="0" indent="0" algn="l" rtl="0">
              <a:spcBef>
                <a:spcPts val="0"/>
              </a:spcBef>
              <a:spcAft>
                <a:spcPts val="0"/>
              </a:spcAft>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3652" y="836400"/>
            <a:ext cx="2557462" cy="381576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49"/>
        <p:cNvGrpSpPr/>
        <p:nvPr/>
      </p:nvGrpSpPr>
      <p:grpSpPr>
        <a:xfrm>
          <a:off x="0" y="0"/>
          <a:ext cx="0" cy="0"/>
          <a:chOff x="0" y="0"/>
          <a:chExt cx="0" cy="0"/>
        </a:xfrm>
      </p:grpSpPr>
      <p:sp>
        <p:nvSpPr>
          <p:cNvPr id="350" name="Google Shape;350;p44"/>
          <p:cNvSpPr txBox="1">
            <a:spLocks noGrp="1"/>
          </p:cNvSpPr>
          <p:nvPr>
            <p:ph type="title"/>
          </p:nvPr>
        </p:nvSpPr>
        <p:spPr>
          <a:xfrm>
            <a:off x="480060" y="1720100"/>
            <a:ext cx="595884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smtClean="0"/>
              <a:t>Concurrency in Go</a:t>
            </a:r>
            <a:endParaRPr dirty="0"/>
          </a:p>
        </p:txBody>
      </p:sp>
      <p:sp>
        <p:nvSpPr>
          <p:cNvPr id="2" name="Subtitle 1"/>
          <p:cNvSpPr>
            <a:spLocks noGrp="1"/>
          </p:cNvSpPr>
          <p:nvPr>
            <p:ph type="subTitle" idx="1"/>
          </p:nvPr>
        </p:nvSpPr>
        <p:spPr/>
        <p:txBody>
          <a:bodyPr/>
          <a:lstStyle/>
          <a:p>
            <a:endParaRPr lang="tr-TR"/>
          </a:p>
        </p:txBody>
      </p:sp>
    </p:spTree>
    <p:extLst>
      <p:ext uri="{BB962C8B-B14F-4D97-AF65-F5344CB8AC3E}">
        <p14:creationId xmlns:p14="http://schemas.microsoft.com/office/powerpoint/2010/main" val="3330863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Yemeksepeti_Rebrand">
  <a:themeElements>
    <a:clrScheme name="Delivery Hero">
      <a:dk1>
        <a:srgbClr val="FA0050"/>
      </a:dk1>
      <a:lt1>
        <a:srgbClr val="FFFFFF"/>
      </a:lt1>
      <a:dk2>
        <a:srgbClr val="02171A"/>
      </a:dk2>
      <a:lt2>
        <a:srgbClr val="83828A"/>
      </a:lt2>
      <a:accent1>
        <a:srgbClr val="D70A64"/>
      </a:accent1>
      <a:accent2>
        <a:srgbClr val="5EFFB6"/>
      </a:accent2>
      <a:accent3>
        <a:srgbClr val="FF2B85"/>
      </a:accent3>
      <a:accent4>
        <a:srgbClr val="F5F5F6"/>
      </a:accent4>
      <a:accent5>
        <a:srgbClr val="FCE5F1"/>
      </a:accent5>
      <a:accent6>
        <a:srgbClr val="FD95B6"/>
      </a:accent6>
      <a:hlink>
        <a:srgbClr val="FF2B85"/>
      </a:hlink>
      <a:folHlink>
        <a:srgbClr val="00A6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1605</TotalTime>
  <Words>1167</Words>
  <Application>Microsoft Office PowerPoint</Application>
  <PresentationFormat>On-screen Show (16:9)</PresentationFormat>
  <Paragraphs>88</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Wingdings</vt:lpstr>
      <vt:lpstr>Inter-Regular</vt:lpstr>
      <vt:lpstr>Inter</vt:lpstr>
      <vt:lpstr>Arial</vt:lpstr>
      <vt:lpstr>Yemeksepeti_Rebrand</vt:lpstr>
      <vt:lpstr>Channels: Concurrency in Go</vt:lpstr>
      <vt:lpstr>Agenda</vt:lpstr>
      <vt:lpstr>Concurrency</vt:lpstr>
      <vt:lpstr>Concurrency (Eşzamanlılık)</vt:lpstr>
      <vt:lpstr>Parallel</vt:lpstr>
      <vt:lpstr>Parallel</vt:lpstr>
      <vt:lpstr>Concurrency vs Parallel</vt:lpstr>
      <vt:lpstr>Concurency vs Parallel </vt:lpstr>
      <vt:lpstr>Concurrency in Go</vt:lpstr>
      <vt:lpstr>Concurrency in Go </vt:lpstr>
      <vt:lpstr>GoRoutine</vt:lpstr>
      <vt:lpstr>Goroutine </vt:lpstr>
      <vt:lpstr>Channels</vt:lpstr>
      <vt:lpstr>Channels </vt:lpstr>
      <vt:lpstr>Channels </vt:lpstr>
      <vt:lpstr>Synchronization </vt:lpstr>
      <vt:lpstr>Direction </vt:lpstr>
      <vt:lpstr>Buffer </vt:lpstr>
      <vt:lpstr>Select </vt:lpstr>
      <vt:lpstr>Goroutine vs Channel </vt:lpstr>
      <vt:lpstr>Done Channel For/Range Deadlock Problem Capacity ve Length WorkPool</vt:lpstr>
      <vt:lpstr>? ? ? </vt:lpstr>
      <vt:lpstr>Benimle Konuş!</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it only for the first slide</dc:title>
  <dc:creator>Ayşe Naz Karaarslan</dc:creator>
  <cp:keywords>G-6a534ab8, N-c5b93c79</cp:keywords>
  <cp:lastModifiedBy>Özhan Gülal</cp:lastModifiedBy>
  <cp:revision>32</cp:revision>
  <dcterms:modified xsi:type="dcterms:W3CDTF">2022-01-20T15:46:45Z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d56bda51-21f6-479b-9e0d-0605ff082876</vt:lpwstr>
  </property>
  <property fmtid="{D5CDD505-2E9C-101B-9397-08002B2CF9AE}" pid="3" name="Classification">
    <vt:lpwstr>G-6a534ab8</vt:lpwstr>
  </property>
  <property fmtid="{D5CDD505-2E9C-101B-9397-08002B2CF9AE}" pid="4" name="KVKK">
    <vt:lpwstr>N-c5b93c79</vt:lpwstr>
  </property>
  <property fmtid="{D5CDD505-2E9C-101B-9397-08002B2CF9AE}" pid="5" name="VisualMarking">
    <vt:lpwstr>ApplyTag</vt:lpwstr>
  </property>
</Properties>
</file>